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14"/>
  </p:notesMasterIdLst>
  <p:sldIdLst>
    <p:sldId id="256" r:id="rId3"/>
    <p:sldId id="380" r:id="rId4"/>
    <p:sldId id="388" r:id="rId5"/>
    <p:sldId id="389" r:id="rId6"/>
    <p:sldId id="390" r:id="rId7"/>
    <p:sldId id="391" r:id="rId8"/>
    <p:sldId id="392" r:id="rId9"/>
    <p:sldId id="393" r:id="rId10"/>
    <p:sldId id="394" r:id="rId11"/>
    <p:sldId id="395" r:id="rId12"/>
    <p:sldId id="396" r:id="rId13"/>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p:restoredTop sz="94705" autoAdjust="0"/>
  </p:normalViewPr>
  <p:slideViewPr>
    <p:cSldViewPr>
      <p:cViewPr>
        <p:scale>
          <a:sx n="100" d="100"/>
          <a:sy n="100" d="100"/>
        </p:scale>
        <p:origin x="-802"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2" d="100"/>
        <a:sy n="92" d="100"/>
      </p:scale>
      <p:origin x="0" y="0"/>
    </p:cViewPr>
  </p:sorterViewPr>
  <p:notesViewPr>
    <p:cSldViewPr>
      <p:cViewPr varScale="1">
        <p:scale>
          <a:sx n="57" d="100"/>
          <a:sy n="57" d="100"/>
        </p:scale>
        <p:origin x="-3216" y="-10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36265010-DCB2-4D1C-BF16-C92D559464F5}" type="datetimeFigureOut">
              <a:rPr lang="en-US"/>
              <a:pPr>
                <a:defRPr/>
              </a:pPr>
              <a:t>7/26/2016</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AA9A8B0F-D201-4B52-9709-AFE99450A025}" type="slidenum">
              <a:rPr lang="en-US"/>
              <a:pPr>
                <a:defRPr/>
              </a:pPr>
              <a:t>‹#›</a:t>
            </a:fld>
            <a:endParaRPr lang="en-US"/>
          </a:p>
        </p:txBody>
      </p:sp>
    </p:spTree>
    <p:extLst>
      <p:ext uri="{BB962C8B-B14F-4D97-AF65-F5344CB8AC3E}">
        <p14:creationId xmlns:p14="http://schemas.microsoft.com/office/powerpoint/2010/main" val="2685276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A9A8B0F-D201-4B52-9709-AFE99450A025}" type="slidenum">
              <a:rPr lang="en-US" smtClean="0"/>
              <a:pPr>
                <a:defRPr/>
              </a:pPr>
              <a:t>1</a:t>
            </a:fld>
            <a:endParaRPr lang="en-US"/>
          </a:p>
        </p:txBody>
      </p:sp>
    </p:spTree>
    <p:extLst>
      <p:ext uri="{BB962C8B-B14F-4D97-AF65-F5344CB8AC3E}">
        <p14:creationId xmlns:p14="http://schemas.microsoft.com/office/powerpoint/2010/main" val="2709654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2EC2AB-FD5C-4EF7-AF8D-FB95907AF3A4}" type="slidenum">
              <a:rPr lang="en-US" smtClean="0"/>
              <a:t>10</a:t>
            </a:fld>
            <a:endParaRPr lang="en-US"/>
          </a:p>
        </p:txBody>
      </p:sp>
    </p:spTree>
    <p:extLst>
      <p:ext uri="{BB962C8B-B14F-4D97-AF65-F5344CB8AC3E}">
        <p14:creationId xmlns:p14="http://schemas.microsoft.com/office/powerpoint/2010/main" val="2868285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2EC2AB-FD5C-4EF7-AF8D-FB95907AF3A4}" type="slidenum">
              <a:rPr lang="en-US" smtClean="0"/>
              <a:t>11</a:t>
            </a:fld>
            <a:endParaRPr lang="en-US"/>
          </a:p>
        </p:txBody>
      </p:sp>
    </p:spTree>
    <p:extLst>
      <p:ext uri="{BB962C8B-B14F-4D97-AF65-F5344CB8AC3E}">
        <p14:creationId xmlns:p14="http://schemas.microsoft.com/office/powerpoint/2010/main" val="2868285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2EC2AB-FD5C-4EF7-AF8D-FB95907AF3A4}" type="slidenum">
              <a:rPr lang="en-US" smtClean="0"/>
              <a:t>2</a:t>
            </a:fld>
            <a:endParaRPr lang="en-US"/>
          </a:p>
        </p:txBody>
      </p:sp>
    </p:spTree>
    <p:extLst>
      <p:ext uri="{BB962C8B-B14F-4D97-AF65-F5344CB8AC3E}">
        <p14:creationId xmlns:p14="http://schemas.microsoft.com/office/powerpoint/2010/main" val="2868285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2EC2AB-FD5C-4EF7-AF8D-FB95907AF3A4}" type="slidenum">
              <a:rPr lang="en-US" smtClean="0"/>
              <a:t>3</a:t>
            </a:fld>
            <a:endParaRPr lang="en-US"/>
          </a:p>
        </p:txBody>
      </p:sp>
    </p:spTree>
    <p:extLst>
      <p:ext uri="{BB962C8B-B14F-4D97-AF65-F5344CB8AC3E}">
        <p14:creationId xmlns:p14="http://schemas.microsoft.com/office/powerpoint/2010/main" val="2868285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2EC2AB-FD5C-4EF7-AF8D-FB95907AF3A4}" type="slidenum">
              <a:rPr lang="en-US" smtClean="0"/>
              <a:t>4</a:t>
            </a:fld>
            <a:endParaRPr lang="en-US"/>
          </a:p>
        </p:txBody>
      </p:sp>
    </p:spTree>
    <p:extLst>
      <p:ext uri="{BB962C8B-B14F-4D97-AF65-F5344CB8AC3E}">
        <p14:creationId xmlns:p14="http://schemas.microsoft.com/office/powerpoint/2010/main" val="2868285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2EC2AB-FD5C-4EF7-AF8D-FB95907AF3A4}" type="slidenum">
              <a:rPr lang="en-US" smtClean="0"/>
              <a:t>5</a:t>
            </a:fld>
            <a:endParaRPr lang="en-US"/>
          </a:p>
        </p:txBody>
      </p:sp>
    </p:spTree>
    <p:extLst>
      <p:ext uri="{BB962C8B-B14F-4D97-AF65-F5344CB8AC3E}">
        <p14:creationId xmlns:p14="http://schemas.microsoft.com/office/powerpoint/2010/main" val="286828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2EC2AB-FD5C-4EF7-AF8D-FB95907AF3A4}" type="slidenum">
              <a:rPr lang="en-US" smtClean="0"/>
              <a:t>6</a:t>
            </a:fld>
            <a:endParaRPr lang="en-US"/>
          </a:p>
        </p:txBody>
      </p:sp>
    </p:spTree>
    <p:extLst>
      <p:ext uri="{BB962C8B-B14F-4D97-AF65-F5344CB8AC3E}">
        <p14:creationId xmlns:p14="http://schemas.microsoft.com/office/powerpoint/2010/main" val="2868285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2EC2AB-FD5C-4EF7-AF8D-FB95907AF3A4}" type="slidenum">
              <a:rPr lang="en-US" smtClean="0"/>
              <a:t>7</a:t>
            </a:fld>
            <a:endParaRPr lang="en-US"/>
          </a:p>
        </p:txBody>
      </p:sp>
    </p:spTree>
    <p:extLst>
      <p:ext uri="{BB962C8B-B14F-4D97-AF65-F5344CB8AC3E}">
        <p14:creationId xmlns:p14="http://schemas.microsoft.com/office/powerpoint/2010/main" val="2868285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2EC2AB-FD5C-4EF7-AF8D-FB95907AF3A4}" type="slidenum">
              <a:rPr lang="en-US" smtClean="0"/>
              <a:t>8</a:t>
            </a:fld>
            <a:endParaRPr lang="en-US"/>
          </a:p>
        </p:txBody>
      </p:sp>
    </p:spTree>
    <p:extLst>
      <p:ext uri="{BB962C8B-B14F-4D97-AF65-F5344CB8AC3E}">
        <p14:creationId xmlns:p14="http://schemas.microsoft.com/office/powerpoint/2010/main" val="2868285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2EC2AB-FD5C-4EF7-AF8D-FB95907AF3A4}" type="slidenum">
              <a:rPr lang="en-US" smtClean="0"/>
              <a:t>9</a:t>
            </a:fld>
            <a:endParaRPr lang="en-US"/>
          </a:p>
        </p:txBody>
      </p:sp>
    </p:spTree>
    <p:extLst>
      <p:ext uri="{BB962C8B-B14F-4D97-AF65-F5344CB8AC3E}">
        <p14:creationId xmlns:p14="http://schemas.microsoft.com/office/powerpoint/2010/main" val="2868285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5DB98B-3272-4F4B-909A-3A7E79C6860F}" type="slidenum">
              <a:rPr lang="en-US"/>
              <a:pPr>
                <a:defRPr/>
              </a:pPr>
              <a:t>‹#›</a:t>
            </a:fld>
            <a:endParaRPr lang="en-US"/>
          </a:p>
        </p:txBody>
      </p:sp>
    </p:spTree>
    <p:extLst>
      <p:ext uri="{BB962C8B-B14F-4D97-AF65-F5344CB8AC3E}">
        <p14:creationId xmlns:p14="http://schemas.microsoft.com/office/powerpoint/2010/main" val="365724913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6C1663-D672-4B72-BB68-EC19E11EF87A}" type="slidenum">
              <a:rPr lang="en-US"/>
              <a:pPr>
                <a:defRPr/>
              </a:pPr>
              <a:t>‹#›</a:t>
            </a:fld>
            <a:endParaRPr lang="en-US"/>
          </a:p>
        </p:txBody>
      </p:sp>
    </p:spTree>
    <p:extLst>
      <p:ext uri="{BB962C8B-B14F-4D97-AF65-F5344CB8AC3E}">
        <p14:creationId xmlns:p14="http://schemas.microsoft.com/office/powerpoint/2010/main" val="205995941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9353E5-5D8E-483A-8C3D-29ABF1AFFED6}" type="slidenum">
              <a:rPr lang="en-US"/>
              <a:pPr>
                <a:defRPr/>
              </a:pPr>
              <a:t>‹#›</a:t>
            </a:fld>
            <a:endParaRPr lang="en-US"/>
          </a:p>
        </p:txBody>
      </p:sp>
    </p:spTree>
    <p:extLst>
      <p:ext uri="{BB962C8B-B14F-4D97-AF65-F5344CB8AC3E}">
        <p14:creationId xmlns:p14="http://schemas.microsoft.com/office/powerpoint/2010/main" val="75900546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srgbClr val="FFFFFF"/>
              </a:solidFill>
            </a:endParaRPr>
          </a:p>
        </p:txBody>
      </p:sp>
      <p:sp>
        <p:nvSpPr>
          <p:cNvPr id="15" name="Rectangle 14"/>
          <p:cNvSpPr/>
          <p:nvPr userDrawn="1"/>
        </p:nvSpPr>
        <p:spPr>
          <a:xfrm>
            <a:off x="1" y="1160464"/>
            <a:ext cx="8893174" cy="31178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srgbClr val="FFFFFF"/>
              </a:solidFill>
            </a:endParaRPr>
          </a:p>
        </p:txBody>
      </p:sp>
      <p:sp>
        <p:nvSpPr>
          <p:cNvPr id="2" name="Title 1"/>
          <p:cNvSpPr>
            <a:spLocks noGrp="1"/>
          </p:cNvSpPr>
          <p:nvPr>
            <p:ph type="ctrTitle"/>
          </p:nvPr>
        </p:nvSpPr>
        <p:spPr>
          <a:xfrm>
            <a:off x="250824" y="1641864"/>
            <a:ext cx="6445251" cy="666452"/>
          </a:xfrm>
        </p:spPr>
        <p:txBody>
          <a:bodyPr>
            <a:noAutofit/>
          </a:bodyPr>
          <a:lstStyle>
            <a:lvl1pPr>
              <a:lnSpc>
                <a:spcPct val="91000"/>
              </a:lnSpc>
              <a:defRPr sz="2200">
                <a:solidFill>
                  <a:schemeClr val="bg1"/>
                </a:solidFill>
              </a:defRPr>
            </a:lvl1pPr>
          </a:lstStyle>
          <a:p>
            <a:r>
              <a:rPr lang="en-GB" dirty="0" smtClean="0"/>
              <a:t>Click to edit Master title style</a:t>
            </a:r>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204580"/>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eaLnBrk="1" fontAlgn="auto" hangingPunct="1">
              <a:spcBef>
                <a:spcPts val="0"/>
              </a:spcBef>
              <a:spcAft>
                <a:spcPts val="0"/>
              </a:spcAft>
            </a:pPr>
            <a:r>
              <a:rPr lang="en-GB" sz="900" b="1" cap="all" noProof="1" smtClean="0">
                <a:solidFill>
                  <a:srgbClr val="3F9C35"/>
                </a:solidFill>
                <a:latin typeface="Verdana"/>
              </a:rPr>
              <a:t>Safer, smarter, greener</a:t>
            </a:r>
            <a:endParaRPr lang="en-GB" sz="900" b="1" cap="all" noProof="1">
              <a:solidFill>
                <a:srgbClr val="3F9C35"/>
              </a:solidFill>
              <a:latin typeface="Verdana"/>
            </a:endParaRPr>
          </a:p>
        </p:txBody>
      </p:sp>
      <p:sp>
        <p:nvSpPr>
          <p:cNvPr id="8" name="Date Placeholder 7"/>
          <p:cNvSpPr>
            <a:spLocks noGrp="1"/>
          </p:cNvSpPr>
          <p:nvPr>
            <p:ph type="dt" sz="half" idx="15"/>
          </p:nvPr>
        </p:nvSpPr>
        <p:spPr/>
        <p:txBody>
          <a:bodyPr/>
          <a:lstStyle>
            <a:lvl1pPr>
              <a:defRPr>
                <a:solidFill>
                  <a:schemeClr val="bg1"/>
                </a:solidFill>
              </a:defRPr>
            </a:lvl1pPr>
          </a:lstStyle>
          <a:p>
            <a:endParaRPr lang="en-GB" dirty="0">
              <a:solidFill>
                <a:srgbClr val="FFFFFF"/>
              </a:solidFill>
            </a:endParaRPr>
          </a:p>
        </p:txBody>
      </p:sp>
      <p:sp>
        <p:nvSpPr>
          <p:cNvPr id="10" name="Footer Placeholder 9"/>
          <p:cNvSpPr>
            <a:spLocks noGrp="1"/>
          </p:cNvSpPr>
          <p:nvPr>
            <p:ph type="ftr" sz="quarter" idx="16"/>
          </p:nvPr>
        </p:nvSpPr>
        <p:spPr/>
        <p:txBody>
          <a:bodyPr/>
          <a:lstStyle/>
          <a:p>
            <a:endParaRPr lang="en-GB" dirty="0">
              <a:solidFill>
                <a:srgbClr val="333333"/>
              </a:solidFill>
            </a:endParaRPr>
          </a:p>
        </p:txBody>
      </p:sp>
      <p:sp>
        <p:nvSpPr>
          <p:cNvPr id="11" name="Slide Number Placeholder 10"/>
          <p:cNvSpPr>
            <a:spLocks noGrp="1"/>
          </p:cNvSpPr>
          <p:nvPr>
            <p:ph type="sldNum" sz="quarter" idx="17"/>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sp>
        <p:nvSpPr>
          <p:cNvPr id="23" name="SD_VAR_CompanyYear"/>
          <p:cNvSpPr txBox="1"/>
          <p:nvPr userDrawn="1">
            <p:custDataLst>
              <p:tags r:id="rId1"/>
            </p:custDataLst>
          </p:nvPr>
        </p:nvSpPr>
        <p:spPr>
          <a:xfrm>
            <a:off x="491055" y="6517926"/>
            <a:ext cx="732573" cy="107722"/>
          </a:xfrm>
          <a:prstGeom prst="rect">
            <a:avLst/>
          </a:prstGeom>
          <a:noFill/>
        </p:spPr>
        <p:txBody>
          <a:bodyPr wrap="none" lIns="0" tIns="0" rIns="0" bIns="0" rtlCol="0">
            <a:spAutoFit/>
          </a:bodyPr>
          <a:lstStyle/>
          <a:p>
            <a:pPr eaLnBrk="1" fontAlgn="auto" hangingPunct="1">
              <a:spcBef>
                <a:spcPts val="0"/>
              </a:spcBef>
              <a:spcAft>
                <a:spcPts val="0"/>
              </a:spcAft>
            </a:pPr>
            <a:r>
              <a:rPr lang="en-GB" sz="700" smtClean="0">
                <a:solidFill>
                  <a:srgbClr val="333333"/>
                </a:solidFill>
                <a:latin typeface="Verdana"/>
              </a:rPr>
              <a:t>DNV GL © 2016</a:t>
            </a:r>
            <a:endParaRPr lang="en-GB" sz="700" dirty="0">
              <a:solidFill>
                <a:srgbClr val="333333"/>
              </a:solidFill>
              <a:latin typeface="Verdana"/>
            </a:endParaRPr>
          </a:p>
        </p:txBody>
      </p:sp>
      <p:sp>
        <p:nvSpPr>
          <p:cNvPr id="21" name="SD_FLD_DocumentNumber"/>
          <p:cNvSpPr txBox="1">
            <a:spLocks noChangeArrowheads="1"/>
          </p:cNvSpPr>
          <p:nvPr userDrawn="1"/>
        </p:nvSpPr>
        <p:spPr bwMode="auto">
          <a:xfrm>
            <a:off x="1691680" y="6517697"/>
            <a:ext cx="2805707" cy="17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eaLnBrk="1" fontAlgn="auto" hangingPunct="1">
              <a:spcBef>
                <a:spcPts val="0"/>
              </a:spcBef>
              <a:spcAft>
                <a:spcPts val="0"/>
              </a:spcAft>
            </a:pPr>
            <a:r>
              <a:rPr lang="en-GB" altLang="ja-JP" sz="700" smtClean="0">
                <a:solidFill>
                  <a:srgbClr val="000000"/>
                </a:solidFill>
                <a:latin typeface="Verdana"/>
                <a:ea typeface="ＭＳ Ｐゴシック" charset="-128"/>
                <a:cs typeface="Arial" charset="0"/>
              </a:rPr>
              <a:t>ABDN - MRTM - 001</a:t>
            </a:r>
            <a:endParaRPr lang="en-GB" altLang="ja-JP" sz="700" dirty="0">
              <a:solidFill>
                <a:srgbClr val="000000"/>
              </a:solidFill>
              <a:latin typeface="Verdana"/>
              <a:ea typeface="ＭＳ Ｐゴシック" charset="-128"/>
              <a:cs typeface="Arial" charset="0"/>
            </a:endParaRPr>
          </a:p>
        </p:txBody>
      </p:sp>
      <p:sp>
        <p:nvSpPr>
          <p:cNvPr id="25"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eaLnBrk="1" fontAlgn="auto" hangingPunct="1">
              <a:lnSpc>
                <a:spcPct val="113000"/>
              </a:lnSpc>
              <a:spcBef>
                <a:spcPts val="600"/>
              </a:spcBef>
              <a:spcAft>
                <a:spcPts val="0"/>
              </a:spcAft>
            </a:pPr>
            <a:r>
              <a:rPr lang="en-GB" sz="750" b="1" smtClean="0">
                <a:solidFill>
                  <a:srgbClr val="333333"/>
                </a:solidFill>
              </a:rPr>
              <a:t>Ungraded</a:t>
            </a:r>
            <a:endParaRPr lang="en-GB" sz="750" b="1" dirty="0" smtClean="0">
              <a:solidFill>
                <a:srgbClr val="333333"/>
              </a:solidFill>
            </a:endParaRPr>
          </a:p>
        </p:txBody>
      </p:sp>
      <p:sp>
        <p:nvSpPr>
          <p:cNvPr id="27" name="SD_FLD_DocumentDate"/>
          <p:cNvSpPr/>
          <p:nvPr userDrawn="1"/>
        </p:nvSpPr>
        <p:spPr>
          <a:xfrm>
            <a:off x="249520" y="3862800"/>
            <a:ext cx="6446555" cy="33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eaLnBrk="1" fontAlgn="auto" hangingPunct="1">
              <a:lnSpc>
                <a:spcPct val="114000"/>
              </a:lnSpc>
              <a:spcBef>
                <a:spcPts val="600"/>
              </a:spcBef>
              <a:spcAft>
                <a:spcPts val="0"/>
              </a:spcAft>
              <a:buClr>
                <a:srgbClr val="3F9C35"/>
              </a:buClr>
              <a:buFont typeface="Wingdings 2" pitchFamily="18" charset="2"/>
              <a:buNone/>
            </a:pPr>
            <a:r>
              <a:rPr lang="en-GB" sz="1600" smtClean="0">
                <a:solidFill>
                  <a:srgbClr val="0F204B"/>
                </a:solidFill>
              </a:rPr>
              <a:t>29 March 2016</a:t>
            </a:r>
            <a:endParaRPr lang="en-GB" sz="1600" dirty="0" smtClean="0">
              <a:solidFill>
                <a:srgbClr val="0F204B"/>
              </a:solidFill>
            </a:endParaRPr>
          </a:p>
        </p:txBody>
      </p:sp>
      <p:sp>
        <p:nvSpPr>
          <p:cNvPr id="28" name="SD_FLD_Author"/>
          <p:cNvSpPr txBox="1">
            <a:spLocks noChangeArrowheads="1"/>
          </p:cNvSpPr>
          <p:nvPr userDrawn="1"/>
        </p:nvSpPr>
        <p:spPr bwMode="auto">
          <a:xfrm>
            <a:off x="250823" y="3574800"/>
            <a:ext cx="6445252" cy="2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eaLnBrk="1" fontAlgn="auto" hangingPunct="1">
              <a:lnSpc>
                <a:spcPct val="114000"/>
              </a:lnSpc>
              <a:spcBef>
                <a:spcPts val="600"/>
              </a:spcBef>
              <a:spcAft>
                <a:spcPts val="0"/>
              </a:spcAft>
              <a:buClr>
                <a:srgbClr val="3F9C35"/>
              </a:buClr>
              <a:buFont typeface="Wingdings 2" pitchFamily="18" charset="2"/>
              <a:buNone/>
            </a:pPr>
            <a:endParaRPr lang="en-GB" altLang="ja-JP" sz="1600" b="1" dirty="0">
              <a:solidFill>
                <a:srgbClr val="0F204B"/>
              </a:solidFill>
              <a:latin typeface="Verdana"/>
            </a:endParaRPr>
          </a:p>
        </p:txBody>
      </p:sp>
      <p:sp>
        <p:nvSpPr>
          <p:cNvPr id="22" name="SD_FLD_BusinessAreaName"/>
          <p:cNvSpPr/>
          <p:nvPr userDrawn="1"/>
        </p:nvSpPr>
        <p:spPr>
          <a:xfrm>
            <a:off x="250823" y="1396800"/>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eaLnBrk="1" fontAlgn="auto" hangingPunct="1">
              <a:lnSpc>
                <a:spcPct val="113000"/>
              </a:lnSpc>
              <a:spcBef>
                <a:spcPts val="600"/>
              </a:spcBef>
              <a:spcAft>
                <a:spcPts val="0"/>
              </a:spcAft>
            </a:pPr>
            <a:r>
              <a:rPr lang="en-GB" sz="1200" b="1" cap="all" smtClean="0">
                <a:solidFill>
                  <a:srgbClr val="FFFFFF"/>
                </a:solidFill>
              </a:rPr>
              <a:t>Oil &amp; Gas</a:t>
            </a:r>
            <a:endParaRPr lang="en-GB" sz="1200" b="1" cap="all" dirty="0" smtClean="0">
              <a:solidFill>
                <a:srgbClr val="FFFFFF"/>
              </a:solidFill>
            </a:endParaRPr>
          </a:p>
        </p:txBody>
      </p:sp>
      <p:sp>
        <p:nvSpPr>
          <p:cNvPr id="26" name="Subtitle 2"/>
          <p:cNvSpPr>
            <a:spLocks noGrp="1"/>
          </p:cNvSpPr>
          <p:nvPr>
            <p:ph type="subTitle" idx="1"/>
          </p:nvPr>
        </p:nvSpPr>
        <p:spPr>
          <a:xfrm>
            <a:off x="250825" y="2420888"/>
            <a:ext cx="6445250" cy="648072"/>
          </a:xfrm>
        </p:spPr>
        <p:txBody>
          <a:bodyPr/>
          <a:lstStyle>
            <a:lvl1pPr marL="0" indent="0" algn="l" defTabSz="914400" rtl="0" eaLnBrk="1" latinLnBrk="0" hangingPunct="1">
              <a:buNone/>
              <a:defRPr lang="en-US" sz="16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sp>
        <p:nvSpPr>
          <p:cNvPr id="29"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eaLnBrk="1" fontAlgn="auto" hangingPunct="1">
              <a:spcBef>
                <a:spcPct val="50000"/>
              </a:spcBef>
              <a:spcAft>
                <a:spcPts val="0"/>
              </a:spcAft>
            </a:pPr>
            <a:r>
              <a:rPr lang="en-GB" altLang="ja-JP" sz="1600" cap="all" dirty="0" smtClean="0">
                <a:solidFill>
                  <a:srgbClr val="C4262E"/>
                </a:solidFill>
                <a:latin typeface="Verdana"/>
                <a:ea typeface="ＭＳ Ｐゴシック" charset="-128"/>
                <a:cs typeface="Arial" charset="0"/>
              </a:rPr>
              <a:t>Draft</a:t>
            </a:r>
            <a:endParaRPr lang="en-GB" altLang="ja-JP" sz="1600" cap="all" dirty="0">
              <a:solidFill>
                <a:srgbClr val="C4262E"/>
              </a:solidFill>
              <a:latin typeface="Verdana"/>
              <a:ea typeface="ＭＳ Ｐゴシック" charset="-128"/>
              <a:cs typeface="Arial" charset="0"/>
            </a:endParaRPr>
          </a:p>
        </p:txBody>
      </p:sp>
    </p:spTree>
    <p:extLst>
      <p:ext uri="{BB962C8B-B14F-4D97-AF65-F5344CB8AC3E}">
        <p14:creationId xmlns:p14="http://schemas.microsoft.com/office/powerpoint/2010/main" val="17429915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10"/>
          </p:nvPr>
        </p:nvSpPr>
        <p:spPr/>
        <p:txBody>
          <a:bodyPr/>
          <a:lstStyle/>
          <a:p>
            <a:endParaRPr lang="en-GB" dirty="0">
              <a:solidFill>
                <a:srgbClr val="333333"/>
              </a:solidFill>
            </a:endParaRPr>
          </a:p>
        </p:txBody>
      </p:sp>
      <p:sp>
        <p:nvSpPr>
          <p:cNvPr id="5" name="Footer Placeholder 4"/>
          <p:cNvSpPr>
            <a:spLocks noGrp="1"/>
          </p:cNvSpPr>
          <p:nvPr>
            <p:ph type="ftr" sz="quarter" idx="11"/>
          </p:nvPr>
        </p:nvSpPr>
        <p:spPr/>
        <p:txBody>
          <a:bodyPr/>
          <a:lstStyle/>
          <a:p>
            <a:endParaRPr lang="en-GB" dirty="0">
              <a:solidFill>
                <a:srgbClr val="333333"/>
              </a:solidFill>
            </a:endParaRPr>
          </a:p>
        </p:txBody>
      </p:sp>
      <p:sp>
        <p:nvSpPr>
          <p:cNvPr id="6" name="Slide Number Placeholder 5"/>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spTree>
    <p:extLst>
      <p:ext uri="{BB962C8B-B14F-4D97-AF65-F5344CB8AC3E}">
        <p14:creationId xmlns:p14="http://schemas.microsoft.com/office/powerpoint/2010/main" val="21846432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srgbClr val="FFFFFF"/>
              </a:solidFill>
            </a:endParaRPr>
          </a:p>
        </p:txBody>
      </p:sp>
      <p:sp>
        <p:nvSpPr>
          <p:cNvPr id="15" name="Rectangle 14"/>
          <p:cNvSpPr/>
          <p:nvPr userDrawn="1"/>
        </p:nvSpPr>
        <p:spPr>
          <a:xfrm>
            <a:off x="0" y="1160747"/>
            <a:ext cx="8893175" cy="34425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srgbClr val="FFFFFF"/>
              </a:solidFill>
            </a:endParaRPr>
          </a:p>
        </p:txBody>
      </p:sp>
      <p:sp>
        <p:nvSpPr>
          <p:cNvPr id="2" name="Title 1"/>
          <p:cNvSpPr>
            <a:spLocks noGrp="1"/>
          </p:cNvSpPr>
          <p:nvPr>
            <p:ph type="ctrTitle"/>
          </p:nvPr>
        </p:nvSpPr>
        <p:spPr>
          <a:xfrm>
            <a:off x="250824" y="1765372"/>
            <a:ext cx="8317620" cy="1909957"/>
          </a:xfrm>
        </p:spPr>
        <p:txBody>
          <a:bodyPr anchor="t" anchorCtr="0">
            <a:noAutofit/>
          </a:bodyPr>
          <a:lstStyle>
            <a:lvl1pPr>
              <a:lnSpc>
                <a:spcPct val="91000"/>
              </a:lnSpc>
              <a:defRPr sz="360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solidFill>
                <a:srgbClr val="333333"/>
              </a:solidFill>
            </a:endParaRPr>
          </a:p>
        </p:txBody>
      </p:sp>
      <p:sp>
        <p:nvSpPr>
          <p:cNvPr id="5" name="Footer Placeholder 4"/>
          <p:cNvSpPr>
            <a:spLocks noGrp="1"/>
          </p:cNvSpPr>
          <p:nvPr>
            <p:ph type="ftr" sz="quarter" idx="11"/>
          </p:nvPr>
        </p:nvSpPr>
        <p:spPr/>
        <p:txBody>
          <a:bodyPr/>
          <a:lstStyle/>
          <a:p>
            <a:endParaRPr lang="en-GB" dirty="0">
              <a:solidFill>
                <a:srgbClr val="333333"/>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A07366-CB75-4AA8-9E5B-928B849F427C}" type="slidenum">
              <a:rPr lang="en-GB" smtClean="0">
                <a:solidFill>
                  <a:srgbClr val="333333"/>
                </a:solidFill>
              </a:rPr>
              <a:pPr/>
              <a:t>‹#›</a:t>
            </a:fld>
            <a:endParaRPr lang="en-GB" dirty="0">
              <a:solidFill>
                <a:srgbClr val="333333"/>
              </a:solidFill>
            </a:endParaRPr>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528482"/>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eaLnBrk="1" fontAlgn="auto" hangingPunct="1">
              <a:spcBef>
                <a:spcPts val="0"/>
              </a:spcBef>
              <a:spcAft>
                <a:spcPts val="0"/>
              </a:spcAft>
            </a:pPr>
            <a:r>
              <a:rPr lang="en-GB" sz="900" b="1" cap="all" noProof="1" smtClean="0">
                <a:solidFill>
                  <a:srgbClr val="3F9C35"/>
                </a:solidFill>
                <a:latin typeface="Verdana"/>
              </a:rPr>
              <a:t>Safer, smarter, greener</a:t>
            </a:r>
            <a:endParaRPr lang="en-GB" sz="900" b="1" cap="all" noProof="1">
              <a:solidFill>
                <a:srgbClr val="3F9C35"/>
              </a:solidFill>
              <a:latin typeface="Verdana"/>
            </a:endParaRPr>
          </a:p>
        </p:txBody>
      </p:sp>
      <p:sp>
        <p:nvSpPr>
          <p:cNvPr id="18" name="SD_VAR_CompanyYear"/>
          <p:cNvSpPr txBox="1"/>
          <p:nvPr userDrawn="1">
            <p:custDataLst>
              <p:tags r:id="rId1"/>
            </p:custDataLst>
          </p:nvPr>
        </p:nvSpPr>
        <p:spPr>
          <a:xfrm>
            <a:off x="491055" y="6517926"/>
            <a:ext cx="732573" cy="107722"/>
          </a:xfrm>
          <a:prstGeom prst="rect">
            <a:avLst/>
          </a:prstGeom>
          <a:noFill/>
        </p:spPr>
        <p:txBody>
          <a:bodyPr wrap="none" lIns="0" tIns="0" rIns="0" bIns="0" rtlCol="0">
            <a:spAutoFit/>
          </a:bodyPr>
          <a:lstStyle/>
          <a:p>
            <a:pPr eaLnBrk="1" fontAlgn="auto" hangingPunct="1">
              <a:spcBef>
                <a:spcPts val="0"/>
              </a:spcBef>
              <a:spcAft>
                <a:spcPts val="0"/>
              </a:spcAft>
            </a:pPr>
            <a:r>
              <a:rPr lang="en-GB" sz="700" smtClean="0">
                <a:solidFill>
                  <a:srgbClr val="333333"/>
                </a:solidFill>
                <a:latin typeface="Verdana"/>
              </a:rPr>
              <a:t>DNV GL © 2016</a:t>
            </a:r>
            <a:endParaRPr lang="en-GB" sz="700" dirty="0">
              <a:solidFill>
                <a:srgbClr val="333333"/>
              </a:solidFill>
              <a:latin typeface="Verdana"/>
            </a:endParaRPr>
          </a:p>
        </p:txBody>
      </p:sp>
      <p:sp>
        <p:nvSpPr>
          <p:cNvPr id="16"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eaLnBrk="1" fontAlgn="auto" hangingPunct="1">
              <a:lnSpc>
                <a:spcPct val="113000"/>
              </a:lnSpc>
              <a:spcBef>
                <a:spcPts val="600"/>
              </a:spcBef>
              <a:spcAft>
                <a:spcPts val="0"/>
              </a:spcAft>
            </a:pPr>
            <a:r>
              <a:rPr lang="en-GB" sz="750" b="1" smtClean="0">
                <a:solidFill>
                  <a:srgbClr val="333333"/>
                </a:solidFill>
              </a:rPr>
              <a:t>Ungraded</a:t>
            </a:r>
            <a:endParaRPr lang="en-GB" sz="750" b="1" dirty="0" smtClean="0">
              <a:solidFill>
                <a:srgbClr val="333333"/>
              </a:solidFill>
            </a:endParaRPr>
          </a:p>
        </p:txBody>
      </p:sp>
      <p:sp>
        <p:nvSpPr>
          <p:cNvPr id="22" name="SD_FLD_Document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eaLnBrk="1" fontAlgn="auto" hangingPunct="1">
              <a:spcBef>
                <a:spcPct val="50000"/>
              </a:spcBef>
              <a:spcAft>
                <a:spcPts val="0"/>
              </a:spcAft>
            </a:pPr>
            <a:r>
              <a:rPr lang="en-GB" altLang="ja-JP" sz="700" smtClean="0">
                <a:solidFill>
                  <a:srgbClr val="333333"/>
                </a:solidFill>
                <a:latin typeface="Verdana"/>
                <a:ea typeface="ＭＳ Ｐゴシック" charset="-128"/>
                <a:cs typeface="Arial" charset="0"/>
              </a:rPr>
              <a:t>29 March 2016</a:t>
            </a:r>
            <a:endParaRPr lang="en-GB" altLang="ja-JP" sz="700" dirty="0">
              <a:solidFill>
                <a:srgbClr val="333333"/>
              </a:solidFill>
              <a:latin typeface="Verdana"/>
              <a:ea typeface="ＭＳ Ｐゴシック" charset="-128"/>
              <a:cs typeface="Arial" charset="0"/>
            </a:endParaRPr>
          </a:p>
        </p:txBody>
      </p:sp>
      <p:sp>
        <p:nvSpPr>
          <p:cNvPr id="23" name="SD_FLD_BusinessAreaName"/>
          <p:cNvSpPr/>
          <p:nvPr userDrawn="1"/>
        </p:nvSpPr>
        <p:spPr>
          <a:xfrm>
            <a:off x="250823" y="1396800"/>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eaLnBrk="1" fontAlgn="auto" hangingPunct="1">
              <a:lnSpc>
                <a:spcPct val="113000"/>
              </a:lnSpc>
              <a:spcBef>
                <a:spcPts val="600"/>
              </a:spcBef>
              <a:spcAft>
                <a:spcPts val="0"/>
              </a:spcAft>
            </a:pPr>
            <a:r>
              <a:rPr lang="en-GB" sz="1200" b="1" cap="all" smtClean="0">
                <a:solidFill>
                  <a:srgbClr val="FFFFFF"/>
                </a:solidFill>
              </a:rPr>
              <a:t>Oil &amp; Gas</a:t>
            </a:r>
            <a:endParaRPr lang="en-GB" sz="1200" b="1" cap="all" dirty="0" smtClean="0">
              <a:solidFill>
                <a:srgbClr val="FFFFFF"/>
              </a:solidFill>
            </a:endParaRPr>
          </a:p>
        </p:txBody>
      </p:sp>
      <p:sp>
        <p:nvSpPr>
          <p:cNvPr id="25"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eaLnBrk="1" fontAlgn="auto" hangingPunct="1">
              <a:spcBef>
                <a:spcPct val="50000"/>
              </a:spcBef>
              <a:spcAft>
                <a:spcPts val="0"/>
              </a:spcAft>
            </a:pPr>
            <a:r>
              <a:rPr lang="en-GB" altLang="ja-JP" sz="1600" cap="all" dirty="0" smtClean="0">
                <a:solidFill>
                  <a:srgbClr val="C4262E"/>
                </a:solidFill>
                <a:latin typeface="Verdana"/>
                <a:ea typeface="ＭＳ Ｐゴシック" charset="-128"/>
                <a:cs typeface="Arial" charset="0"/>
              </a:rPr>
              <a:t>Draft</a:t>
            </a:r>
            <a:endParaRPr lang="en-GB" altLang="ja-JP" sz="1600" cap="all" dirty="0">
              <a:solidFill>
                <a:srgbClr val="C4262E"/>
              </a:solidFill>
              <a:latin typeface="Verdana"/>
              <a:ea typeface="ＭＳ Ｐゴシック" charset="-128"/>
              <a:cs typeface="Arial" charset="0"/>
            </a:endParaRPr>
          </a:p>
        </p:txBody>
      </p:sp>
    </p:spTree>
    <p:extLst>
      <p:ext uri="{BB962C8B-B14F-4D97-AF65-F5344CB8AC3E}">
        <p14:creationId xmlns:p14="http://schemas.microsoft.com/office/powerpoint/2010/main" val="40683237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lcome slide with imag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srgbClr val="FFFFFF"/>
              </a:solidFill>
            </a:endParaRPr>
          </a:p>
        </p:txBody>
      </p:sp>
      <p:sp>
        <p:nvSpPr>
          <p:cNvPr id="8" name="Picture Placeholder 7"/>
          <p:cNvSpPr>
            <a:spLocks noGrp="1"/>
          </p:cNvSpPr>
          <p:nvPr>
            <p:ph type="pic" sz="quarter" idx="15"/>
          </p:nvPr>
        </p:nvSpPr>
        <p:spPr>
          <a:xfrm>
            <a:off x="0" y="1160463"/>
            <a:ext cx="8893174" cy="3096000"/>
          </a:xfrm>
          <a:solidFill>
            <a:schemeClr val="bg2">
              <a:lumMod val="40000"/>
              <a:lumOff val="60000"/>
            </a:schemeClr>
          </a:solidFill>
        </p:spPr>
        <p:txBody>
          <a:bodyPr/>
          <a:lstStyle>
            <a:lvl1pPr marL="0" indent="0" algn="ctr">
              <a:buFontTx/>
              <a:buNone/>
              <a:defRPr b="0"/>
            </a:lvl1pPr>
          </a:lstStyle>
          <a:p>
            <a:r>
              <a:rPr lang="en-US" smtClean="0"/>
              <a:t>Click icon to add picture</a:t>
            </a:r>
            <a:endParaRPr lang="en-US" dirty="0"/>
          </a:p>
        </p:txBody>
      </p:sp>
      <p:sp>
        <p:nvSpPr>
          <p:cNvPr id="15" name="Rectangle 14"/>
          <p:cNvSpPr/>
          <p:nvPr userDrawn="1"/>
        </p:nvSpPr>
        <p:spPr>
          <a:xfrm>
            <a:off x="0" y="4271529"/>
            <a:ext cx="8893175" cy="17212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srgbClr val="FFFFFF"/>
              </a:solidFill>
            </a:endParaRPr>
          </a:p>
        </p:txBody>
      </p:sp>
      <p:sp>
        <p:nvSpPr>
          <p:cNvPr id="2" name="Title 1"/>
          <p:cNvSpPr>
            <a:spLocks noGrp="1"/>
          </p:cNvSpPr>
          <p:nvPr>
            <p:ph type="ctrTitle"/>
          </p:nvPr>
        </p:nvSpPr>
        <p:spPr>
          <a:xfrm>
            <a:off x="250824" y="4876154"/>
            <a:ext cx="8317620" cy="1909957"/>
          </a:xfrm>
        </p:spPr>
        <p:txBody>
          <a:bodyPr anchor="t" anchorCtr="0">
            <a:noAutofit/>
          </a:bodyPr>
          <a:lstStyle>
            <a:lvl1pPr>
              <a:lnSpc>
                <a:spcPct val="91000"/>
              </a:lnSpc>
              <a:defRPr sz="360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solidFill>
                <a:srgbClr val="333333"/>
              </a:solidFill>
            </a:endParaRPr>
          </a:p>
        </p:txBody>
      </p:sp>
      <p:sp>
        <p:nvSpPr>
          <p:cNvPr id="5" name="Footer Placeholder 4"/>
          <p:cNvSpPr>
            <a:spLocks noGrp="1"/>
          </p:cNvSpPr>
          <p:nvPr>
            <p:ph type="ftr" sz="quarter" idx="11"/>
          </p:nvPr>
        </p:nvSpPr>
        <p:spPr/>
        <p:txBody>
          <a:bodyPr/>
          <a:lstStyle/>
          <a:p>
            <a:endParaRPr lang="en-GB" dirty="0">
              <a:solidFill>
                <a:srgbClr val="333333"/>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A07366-CB75-4AA8-9E5B-928B849F427C}" type="slidenum">
              <a:rPr lang="en-GB" smtClean="0">
                <a:solidFill>
                  <a:srgbClr val="333333"/>
                </a:solidFill>
              </a:rPr>
              <a:pPr/>
              <a:t>‹#›</a:t>
            </a:fld>
            <a:endParaRPr lang="en-GB" dirty="0">
              <a:solidFill>
                <a:srgbClr val="333333"/>
              </a:solidFill>
            </a:endParaRPr>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264788"/>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eaLnBrk="1" fontAlgn="auto" hangingPunct="1">
              <a:spcBef>
                <a:spcPts val="0"/>
              </a:spcBef>
              <a:spcAft>
                <a:spcPts val="0"/>
              </a:spcAft>
            </a:pPr>
            <a:r>
              <a:rPr lang="en-GB" sz="900" b="1" cap="all" noProof="1" smtClean="0">
                <a:solidFill>
                  <a:srgbClr val="3F9C35"/>
                </a:solidFill>
                <a:latin typeface="Verdana"/>
              </a:rPr>
              <a:t>Safer, smarter, greener</a:t>
            </a:r>
            <a:endParaRPr lang="en-GB" sz="900" b="1" cap="all" noProof="1">
              <a:solidFill>
                <a:srgbClr val="3F9C35"/>
              </a:solidFill>
              <a:latin typeface="Verdana"/>
            </a:endParaRPr>
          </a:p>
        </p:txBody>
      </p:sp>
      <p:sp>
        <p:nvSpPr>
          <p:cNvPr id="16" name="SD_VAR_CompanyYear"/>
          <p:cNvSpPr txBox="1"/>
          <p:nvPr userDrawn="1">
            <p:custDataLst>
              <p:tags r:id="rId1"/>
            </p:custDataLst>
          </p:nvPr>
        </p:nvSpPr>
        <p:spPr>
          <a:xfrm>
            <a:off x="491055" y="6517926"/>
            <a:ext cx="732573" cy="107722"/>
          </a:xfrm>
          <a:prstGeom prst="rect">
            <a:avLst/>
          </a:prstGeom>
          <a:noFill/>
        </p:spPr>
        <p:txBody>
          <a:bodyPr wrap="none" lIns="0" tIns="0" rIns="0" bIns="0" rtlCol="0">
            <a:spAutoFit/>
          </a:bodyPr>
          <a:lstStyle/>
          <a:p>
            <a:pPr eaLnBrk="1" fontAlgn="auto" hangingPunct="1">
              <a:spcBef>
                <a:spcPts val="0"/>
              </a:spcBef>
              <a:spcAft>
                <a:spcPts val="0"/>
              </a:spcAft>
            </a:pPr>
            <a:r>
              <a:rPr lang="en-GB" sz="700" smtClean="0">
                <a:solidFill>
                  <a:srgbClr val="333333"/>
                </a:solidFill>
                <a:latin typeface="Verdana"/>
              </a:rPr>
              <a:t>DNV GL © 2016</a:t>
            </a:r>
            <a:endParaRPr lang="en-GB" sz="700" dirty="0">
              <a:solidFill>
                <a:srgbClr val="333333"/>
              </a:solidFill>
              <a:latin typeface="Verdana"/>
            </a:endParaRPr>
          </a:p>
        </p:txBody>
      </p:sp>
      <p:sp>
        <p:nvSpPr>
          <p:cNvPr id="18"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eaLnBrk="1" fontAlgn="auto" hangingPunct="1">
              <a:lnSpc>
                <a:spcPct val="113000"/>
              </a:lnSpc>
              <a:spcBef>
                <a:spcPts val="600"/>
              </a:spcBef>
              <a:spcAft>
                <a:spcPts val="0"/>
              </a:spcAft>
            </a:pPr>
            <a:r>
              <a:rPr lang="en-GB" sz="750" b="1" smtClean="0">
                <a:solidFill>
                  <a:srgbClr val="333333"/>
                </a:solidFill>
              </a:rPr>
              <a:t>Ungraded</a:t>
            </a:r>
            <a:endParaRPr lang="en-GB" sz="750" b="1" dirty="0" smtClean="0">
              <a:solidFill>
                <a:srgbClr val="333333"/>
              </a:solidFill>
            </a:endParaRPr>
          </a:p>
        </p:txBody>
      </p:sp>
      <p:sp>
        <p:nvSpPr>
          <p:cNvPr id="22" name="SD_FLD_Document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eaLnBrk="1" fontAlgn="auto" hangingPunct="1">
              <a:spcBef>
                <a:spcPct val="50000"/>
              </a:spcBef>
              <a:spcAft>
                <a:spcPts val="0"/>
              </a:spcAft>
            </a:pPr>
            <a:r>
              <a:rPr lang="en-GB" altLang="ja-JP" sz="700" smtClean="0">
                <a:solidFill>
                  <a:srgbClr val="333333"/>
                </a:solidFill>
                <a:latin typeface="Verdana"/>
                <a:ea typeface="ＭＳ Ｐゴシック" charset="-128"/>
                <a:cs typeface="Arial" charset="0"/>
              </a:rPr>
              <a:t>29 March 2016</a:t>
            </a:r>
            <a:endParaRPr lang="en-GB" altLang="ja-JP" sz="700" dirty="0">
              <a:solidFill>
                <a:srgbClr val="333333"/>
              </a:solidFill>
              <a:latin typeface="Verdana"/>
              <a:ea typeface="ＭＳ Ｐゴシック" charset="-128"/>
              <a:cs typeface="Arial" charset="0"/>
            </a:endParaRPr>
          </a:p>
        </p:txBody>
      </p:sp>
      <p:sp>
        <p:nvSpPr>
          <p:cNvPr id="24" name="SD_FLD_BusinessAreaName"/>
          <p:cNvSpPr/>
          <p:nvPr userDrawn="1"/>
        </p:nvSpPr>
        <p:spPr>
          <a:xfrm>
            <a:off x="250825" y="4501596"/>
            <a:ext cx="6445252" cy="216149"/>
          </a:xfrm>
          <a:prstGeom prst="rect">
            <a:avLst/>
          </a:prstGeom>
        </p:spPr>
        <p:txBody>
          <a:bodyPr vert="horz" lIns="0" tIns="0" rIns="0" bIns="0" rtlCol="0" anchor="b" anchorCtr="0">
            <a:noAutofit/>
          </a:bodyPr>
          <a:lstStyle/>
          <a:p>
            <a:pPr eaLnBrk="1" fontAlgn="auto" hangingPunct="1">
              <a:lnSpc>
                <a:spcPct val="114000"/>
              </a:lnSpc>
              <a:spcBef>
                <a:spcPts val="600"/>
              </a:spcBef>
              <a:spcAft>
                <a:spcPts val="0"/>
              </a:spcAft>
              <a:buClr>
                <a:srgbClr val="3F9C35"/>
              </a:buClr>
              <a:buFont typeface="Wingdings 2" pitchFamily="18" charset="2"/>
              <a:buNone/>
            </a:pPr>
            <a:r>
              <a:rPr lang="en-GB" sz="1400" b="1" cap="all" smtClean="0">
                <a:solidFill>
                  <a:srgbClr val="FFFFFF"/>
                </a:solidFill>
                <a:latin typeface="Verdana"/>
              </a:rPr>
              <a:t>Oil &amp; Gas</a:t>
            </a:r>
            <a:endParaRPr lang="en-GB" sz="1400" b="1" cap="all" dirty="0" smtClean="0">
              <a:solidFill>
                <a:srgbClr val="FFFFFF"/>
              </a:solidFill>
              <a:latin typeface="Verdana"/>
            </a:endParaRPr>
          </a:p>
        </p:txBody>
      </p:sp>
      <p:sp>
        <p:nvSpPr>
          <p:cNvPr id="23"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eaLnBrk="1" fontAlgn="auto" hangingPunct="1">
              <a:spcBef>
                <a:spcPct val="50000"/>
              </a:spcBef>
              <a:spcAft>
                <a:spcPts val="0"/>
              </a:spcAft>
            </a:pPr>
            <a:r>
              <a:rPr lang="en-GB" altLang="ja-JP" sz="1600" cap="all" dirty="0" smtClean="0">
                <a:solidFill>
                  <a:srgbClr val="C4262E"/>
                </a:solidFill>
                <a:latin typeface="Verdana"/>
                <a:ea typeface="ＭＳ Ｐゴシック" charset="-128"/>
                <a:cs typeface="Arial" charset="0"/>
              </a:rPr>
              <a:t>Draft</a:t>
            </a:r>
            <a:endParaRPr lang="en-GB" altLang="ja-JP" sz="1600" cap="all" dirty="0">
              <a:solidFill>
                <a:srgbClr val="C4262E"/>
              </a:solidFill>
              <a:latin typeface="Verdana"/>
              <a:ea typeface="ＭＳ Ｐゴシック" charset="-128"/>
              <a:cs typeface="Arial" charset="0"/>
            </a:endParaRPr>
          </a:p>
        </p:txBody>
      </p:sp>
    </p:spTree>
    <p:extLst>
      <p:ext uri="{BB962C8B-B14F-4D97-AF65-F5344CB8AC3E}">
        <p14:creationId xmlns:p14="http://schemas.microsoft.com/office/powerpoint/2010/main" val="38965185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srgbClr val="FFFFFF"/>
              </a:solidFill>
            </a:endParaRPr>
          </a:p>
        </p:txBody>
      </p:sp>
      <p:sp>
        <p:nvSpPr>
          <p:cNvPr id="15" name="Rectangle 14"/>
          <p:cNvSpPr/>
          <p:nvPr userDrawn="1"/>
        </p:nvSpPr>
        <p:spPr>
          <a:xfrm>
            <a:off x="1" y="3933056"/>
            <a:ext cx="8893174" cy="2059757"/>
          </a:xfrm>
          <a:prstGeom prst="rect">
            <a:avLst/>
          </a:prstGeom>
          <a:solidFill>
            <a:srgbClr val="0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srgbClr val="FFFFFF"/>
              </a:solidFill>
            </a:endParaRPr>
          </a:p>
        </p:txBody>
      </p:sp>
      <p:sp>
        <p:nvSpPr>
          <p:cNvPr id="18" name="Picture Placeholder 7"/>
          <p:cNvSpPr>
            <a:spLocks noGrp="1"/>
          </p:cNvSpPr>
          <p:nvPr>
            <p:ph type="pic" sz="quarter" idx="15"/>
          </p:nvPr>
        </p:nvSpPr>
        <p:spPr>
          <a:xfrm>
            <a:off x="0" y="1160462"/>
            <a:ext cx="8893174" cy="2756849"/>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
        <p:nvSpPr>
          <p:cNvPr id="2" name="Title 1"/>
          <p:cNvSpPr>
            <a:spLocks noGrp="1"/>
          </p:cNvSpPr>
          <p:nvPr>
            <p:ph type="ctrTitle"/>
          </p:nvPr>
        </p:nvSpPr>
        <p:spPr>
          <a:xfrm>
            <a:off x="250825" y="4312347"/>
            <a:ext cx="6445251" cy="666452"/>
          </a:xfrm>
        </p:spPr>
        <p:txBody>
          <a:bodyPr>
            <a:noAutofit/>
          </a:bodyPr>
          <a:lstStyle>
            <a:lvl1pPr>
              <a:lnSpc>
                <a:spcPct val="91000"/>
              </a:lnSpc>
              <a:defRPr sz="220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333333"/>
              </a:solidFill>
            </a:endParaRPr>
          </a:p>
        </p:txBody>
      </p:sp>
      <p:sp>
        <p:nvSpPr>
          <p:cNvPr id="6" name="Slide Number Placeholder 5"/>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3924941"/>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eaLnBrk="1" fontAlgn="auto" hangingPunct="1">
              <a:spcBef>
                <a:spcPts val="0"/>
              </a:spcBef>
              <a:spcAft>
                <a:spcPts val="0"/>
              </a:spcAft>
            </a:pPr>
            <a:r>
              <a:rPr lang="en-GB" sz="900" b="1" cap="all" noProof="1" smtClean="0">
                <a:solidFill>
                  <a:srgbClr val="3F9C35"/>
                </a:solidFill>
                <a:latin typeface="Verdana"/>
              </a:rPr>
              <a:t>Safer, smarter, greener</a:t>
            </a:r>
            <a:endParaRPr lang="en-GB" sz="900" b="1" cap="all" noProof="1">
              <a:solidFill>
                <a:srgbClr val="3F9C35"/>
              </a:solidFill>
              <a:latin typeface="Verdana"/>
            </a:endParaRPr>
          </a:p>
        </p:txBody>
      </p:sp>
      <p:sp>
        <p:nvSpPr>
          <p:cNvPr id="21" name="SD_VAR_CompanyYear"/>
          <p:cNvSpPr txBox="1"/>
          <p:nvPr userDrawn="1">
            <p:custDataLst>
              <p:tags r:id="rId1"/>
            </p:custDataLst>
          </p:nvPr>
        </p:nvSpPr>
        <p:spPr>
          <a:xfrm>
            <a:off x="491055" y="6517926"/>
            <a:ext cx="732573" cy="107722"/>
          </a:xfrm>
          <a:prstGeom prst="rect">
            <a:avLst/>
          </a:prstGeom>
          <a:noFill/>
        </p:spPr>
        <p:txBody>
          <a:bodyPr wrap="none" lIns="0" tIns="0" rIns="0" bIns="0" rtlCol="0">
            <a:spAutoFit/>
          </a:bodyPr>
          <a:lstStyle/>
          <a:p>
            <a:pPr eaLnBrk="1" fontAlgn="auto" hangingPunct="1">
              <a:spcBef>
                <a:spcPts val="0"/>
              </a:spcBef>
              <a:spcAft>
                <a:spcPts val="0"/>
              </a:spcAft>
            </a:pPr>
            <a:r>
              <a:rPr lang="en-GB" sz="700" smtClean="0">
                <a:solidFill>
                  <a:srgbClr val="333333"/>
                </a:solidFill>
                <a:latin typeface="Verdana"/>
              </a:rPr>
              <a:t>DNV GL © 2016</a:t>
            </a:r>
            <a:endParaRPr lang="en-GB" sz="700" dirty="0">
              <a:solidFill>
                <a:srgbClr val="333333"/>
              </a:solidFill>
              <a:latin typeface="Verdana"/>
            </a:endParaRPr>
          </a:p>
        </p:txBody>
      </p:sp>
      <p:sp>
        <p:nvSpPr>
          <p:cNvPr id="22" name="SD_FLD_Author"/>
          <p:cNvSpPr txBox="1">
            <a:spLocks noChangeArrowheads="1"/>
          </p:cNvSpPr>
          <p:nvPr userDrawn="1"/>
        </p:nvSpPr>
        <p:spPr bwMode="auto">
          <a:xfrm>
            <a:off x="250823" y="5363202"/>
            <a:ext cx="6445252" cy="2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p>
            <a:pPr eaLnBrk="1" fontAlgn="auto" hangingPunct="1">
              <a:lnSpc>
                <a:spcPct val="114000"/>
              </a:lnSpc>
              <a:spcBef>
                <a:spcPts val="600"/>
              </a:spcBef>
              <a:spcAft>
                <a:spcPts val="0"/>
              </a:spcAft>
              <a:buClr>
                <a:srgbClr val="3F9C35"/>
              </a:buClr>
              <a:buFont typeface="Wingdings 2" pitchFamily="18" charset="2"/>
              <a:buNone/>
            </a:pPr>
            <a:endParaRPr lang="en-GB" altLang="ja-JP" sz="1200" b="1" dirty="0">
              <a:solidFill>
                <a:srgbClr val="0F204B"/>
              </a:solidFill>
              <a:latin typeface="Verdana"/>
            </a:endParaRPr>
          </a:p>
        </p:txBody>
      </p:sp>
      <p:sp>
        <p:nvSpPr>
          <p:cNvPr id="23" name="SD_FLD_DocumentDate"/>
          <p:cNvSpPr/>
          <p:nvPr userDrawn="1"/>
        </p:nvSpPr>
        <p:spPr>
          <a:xfrm>
            <a:off x="249520" y="5685609"/>
            <a:ext cx="6446555" cy="3072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eaLnBrk="1" fontAlgn="auto" hangingPunct="1">
              <a:lnSpc>
                <a:spcPct val="114000"/>
              </a:lnSpc>
              <a:spcBef>
                <a:spcPts val="600"/>
              </a:spcBef>
              <a:spcAft>
                <a:spcPts val="0"/>
              </a:spcAft>
              <a:buClr>
                <a:srgbClr val="3F9C35"/>
              </a:buClr>
              <a:buFont typeface="Wingdings 2" pitchFamily="18" charset="2"/>
              <a:buNone/>
            </a:pPr>
            <a:r>
              <a:rPr lang="en-GB" sz="1200" smtClean="0">
                <a:solidFill>
                  <a:srgbClr val="0F204B"/>
                </a:solidFill>
              </a:rPr>
              <a:t>29 March 2016</a:t>
            </a:r>
            <a:endParaRPr lang="en-GB" sz="1200" dirty="0" smtClean="0">
              <a:solidFill>
                <a:srgbClr val="0F204B"/>
              </a:solidFill>
            </a:endParaRPr>
          </a:p>
        </p:txBody>
      </p:sp>
      <p:sp>
        <p:nvSpPr>
          <p:cNvPr id="24"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eaLnBrk="1" fontAlgn="auto" hangingPunct="1">
              <a:lnSpc>
                <a:spcPct val="113000"/>
              </a:lnSpc>
              <a:spcBef>
                <a:spcPts val="600"/>
              </a:spcBef>
              <a:spcAft>
                <a:spcPts val="0"/>
              </a:spcAft>
            </a:pPr>
            <a:r>
              <a:rPr lang="en-GB" sz="750" b="1" smtClean="0">
                <a:solidFill>
                  <a:srgbClr val="333333"/>
                </a:solidFill>
              </a:rPr>
              <a:t>Ungraded</a:t>
            </a:r>
            <a:endParaRPr lang="en-GB" sz="750" b="1" dirty="0" smtClean="0">
              <a:solidFill>
                <a:srgbClr val="333333"/>
              </a:solidFill>
            </a:endParaRPr>
          </a:p>
        </p:txBody>
      </p:sp>
      <p:sp>
        <p:nvSpPr>
          <p:cNvPr id="26" name="SD_FLD_DocumentNumber"/>
          <p:cNvSpPr txBox="1">
            <a:spLocks noChangeArrowheads="1"/>
          </p:cNvSpPr>
          <p:nvPr userDrawn="1"/>
        </p:nvSpPr>
        <p:spPr bwMode="auto">
          <a:xfrm>
            <a:off x="1691680" y="6517697"/>
            <a:ext cx="2805707" cy="17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eaLnBrk="1" fontAlgn="auto" hangingPunct="1">
              <a:spcBef>
                <a:spcPts val="0"/>
              </a:spcBef>
              <a:spcAft>
                <a:spcPts val="0"/>
              </a:spcAft>
            </a:pPr>
            <a:r>
              <a:rPr lang="en-GB" altLang="ja-JP" sz="700" smtClean="0">
                <a:solidFill>
                  <a:srgbClr val="000000"/>
                </a:solidFill>
                <a:latin typeface="Verdana"/>
                <a:ea typeface="ＭＳ Ｐゴシック" charset="-128"/>
                <a:cs typeface="Arial" charset="0"/>
              </a:rPr>
              <a:t>ABDN - MRTM - 001</a:t>
            </a:r>
            <a:endParaRPr lang="en-GB" altLang="ja-JP" sz="700" dirty="0">
              <a:solidFill>
                <a:srgbClr val="000000"/>
              </a:solidFill>
              <a:latin typeface="Verdana"/>
              <a:ea typeface="ＭＳ Ｐゴシック" charset="-128"/>
              <a:cs typeface="Arial" charset="0"/>
            </a:endParaRPr>
          </a:p>
        </p:txBody>
      </p:sp>
      <p:sp>
        <p:nvSpPr>
          <p:cNvPr id="28" name="SD_FLD_BusinessAreaName"/>
          <p:cNvSpPr/>
          <p:nvPr userDrawn="1"/>
        </p:nvSpPr>
        <p:spPr>
          <a:xfrm>
            <a:off x="246122" y="4056885"/>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eaLnBrk="1" fontAlgn="auto" hangingPunct="1">
              <a:lnSpc>
                <a:spcPct val="113000"/>
              </a:lnSpc>
              <a:spcBef>
                <a:spcPts val="600"/>
              </a:spcBef>
              <a:spcAft>
                <a:spcPts val="0"/>
              </a:spcAft>
            </a:pPr>
            <a:r>
              <a:rPr lang="en-GB" sz="1200" b="1" cap="all" smtClean="0">
                <a:solidFill>
                  <a:srgbClr val="FFFFFF"/>
                </a:solidFill>
              </a:rPr>
              <a:t>Oil &amp; Gas</a:t>
            </a:r>
            <a:endParaRPr lang="en-GB" sz="1200" b="1" cap="all" dirty="0" smtClean="0">
              <a:solidFill>
                <a:srgbClr val="FFFFFF"/>
              </a:solidFill>
            </a:endParaRPr>
          </a:p>
        </p:txBody>
      </p:sp>
      <p:sp>
        <p:nvSpPr>
          <p:cNvPr id="30" name="Subtitle 2"/>
          <p:cNvSpPr>
            <a:spLocks noGrp="1"/>
          </p:cNvSpPr>
          <p:nvPr>
            <p:ph type="subTitle" idx="1"/>
          </p:nvPr>
        </p:nvSpPr>
        <p:spPr>
          <a:xfrm>
            <a:off x="250825" y="5039166"/>
            <a:ext cx="6445250" cy="324036"/>
          </a:xfrm>
        </p:spPr>
        <p:txBody>
          <a:bodyPr/>
          <a:lstStyle>
            <a:lvl1pPr marL="0" indent="0" algn="l" defTabSz="914400" rtl="0" eaLnBrk="1" latinLnBrk="0" hangingPunct="1">
              <a:buNone/>
              <a:defRPr lang="en-US" sz="16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sp>
        <p:nvSpPr>
          <p:cNvPr id="27"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eaLnBrk="1" fontAlgn="auto" hangingPunct="1">
              <a:spcBef>
                <a:spcPct val="50000"/>
              </a:spcBef>
              <a:spcAft>
                <a:spcPts val="0"/>
              </a:spcAft>
            </a:pPr>
            <a:r>
              <a:rPr lang="en-GB" altLang="ja-JP" sz="1600" cap="all" dirty="0" smtClean="0">
                <a:solidFill>
                  <a:srgbClr val="C4262E"/>
                </a:solidFill>
                <a:latin typeface="Verdana"/>
                <a:ea typeface="ＭＳ Ｐゴシック" charset="-128"/>
                <a:cs typeface="Arial" charset="0"/>
              </a:rPr>
              <a:t>Draft</a:t>
            </a:r>
            <a:endParaRPr lang="en-GB" altLang="ja-JP" sz="1600" cap="all" dirty="0">
              <a:solidFill>
                <a:srgbClr val="C4262E"/>
              </a:solidFill>
              <a:latin typeface="Verdana"/>
              <a:ea typeface="ＭＳ Ｐゴシック" charset="-128"/>
              <a:cs typeface="Arial" charset="0"/>
            </a:endParaRPr>
          </a:p>
        </p:txBody>
      </p:sp>
    </p:spTree>
    <p:extLst>
      <p:ext uri="{BB962C8B-B14F-4D97-AF65-F5344CB8AC3E}">
        <p14:creationId xmlns:p14="http://schemas.microsoft.com/office/powerpoint/2010/main" val="6631455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1" y="260351"/>
            <a:ext cx="8893174" cy="57324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srgbClr val="FFFFFF"/>
              </a:solidFill>
            </a:endParaRPr>
          </a:p>
        </p:txBody>
      </p:sp>
      <p:sp>
        <p:nvSpPr>
          <p:cNvPr id="2" name="Title 1"/>
          <p:cNvSpPr>
            <a:spLocks noGrp="1"/>
          </p:cNvSpPr>
          <p:nvPr>
            <p:ph type="title"/>
          </p:nvPr>
        </p:nvSpPr>
        <p:spPr>
          <a:xfrm>
            <a:off x="250825" y="1268761"/>
            <a:ext cx="6445250" cy="1298228"/>
          </a:xfrm>
        </p:spPr>
        <p:txBody>
          <a:bodyPr anchor="t">
            <a:noAutofit/>
          </a:bodyPr>
          <a:lstStyle>
            <a:lvl1pPr algn="l">
              <a:defRPr sz="2400" b="1" cap="none" baseline="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solidFill>
                <a:srgbClr val="333333"/>
              </a:solidFill>
            </a:endParaRPr>
          </a:p>
        </p:txBody>
      </p:sp>
      <p:sp>
        <p:nvSpPr>
          <p:cNvPr id="5" name="Footer Placeholder 4"/>
          <p:cNvSpPr>
            <a:spLocks noGrp="1"/>
          </p:cNvSpPr>
          <p:nvPr>
            <p:ph type="ftr" sz="quarter" idx="11"/>
          </p:nvPr>
        </p:nvSpPr>
        <p:spPr/>
        <p:txBody>
          <a:bodyPr/>
          <a:lstStyle/>
          <a:p>
            <a:endParaRPr lang="en-GB" dirty="0">
              <a:solidFill>
                <a:srgbClr val="333333"/>
              </a:solidFill>
            </a:endParaRPr>
          </a:p>
        </p:txBody>
      </p:sp>
      <p:sp>
        <p:nvSpPr>
          <p:cNvPr id="6" name="Slide Number Placeholder 5"/>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sp>
        <p:nvSpPr>
          <p:cNvPr id="11" name="Rectangle 10"/>
          <p:cNvSpPr/>
          <p:nvPr userDrawn="1"/>
        </p:nvSpPr>
        <p:spPr>
          <a:xfrm>
            <a:off x="0" y="5907600"/>
            <a:ext cx="8892000" cy="2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srgbClr val="FFFFFF"/>
              </a:solidFill>
            </a:endParaRPr>
          </a:p>
        </p:txBody>
      </p:sp>
    </p:spTree>
    <p:extLst>
      <p:ext uri="{BB962C8B-B14F-4D97-AF65-F5344CB8AC3E}">
        <p14:creationId xmlns:p14="http://schemas.microsoft.com/office/powerpoint/2010/main" val="10267766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slid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268761"/>
            <a:ext cx="6445250" cy="1298228"/>
          </a:xfrm>
        </p:spPr>
        <p:txBody>
          <a:bodyPr anchor="t">
            <a:noAutofit/>
          </a:bodyPr>
          <a:lstStyle>
            <a:lvl1pPr algn="l">
              <a:defRPr sz="2400" b="1" cap="none" baseline="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solidFill>
                <a:srgbClr val="333333"/>
              </a:solidFill>
            </a:endParaRPr>
          </a:p>
        </p:txBody>
      </p:sp>
      <p:sp>
        <p:nvSpPr>
          <p:cNvPr id="5" name="Footer Placeholder 4"/>
          <p:cNvSpPr>
            <a:spLocks noGrp="1"/>
          </p:cNvSpPr>
          <p:nvPr>
            <p:ph type="ftr" sz="quarter" idx="11"/>
          </p:nvPr>
        </p:nvSpPr>
        <p:spPr/>
        <p:txBody>
          <a:bodyPr/>
          <a:lstStyle/>
          <a:p>
            <a:endParaRPr lang="en-GB" dirty="0">
              <a:solidFill>
                <a:srgbClr val="333333"/>
              </a:solidFill>
            </a:endParaRPr>
          </a:p>
        </p:txBody>
      </p:sp>
      <p:sp>
        <p:nvSpPr>
          <p:cNvPr id="6" name="Slide Number Placeholder 5"/>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sp>
        <p:nvSpPr>
          <p:cNvPr id="12" name="Table Placeholder 11"/>
          <p:cNvSpPr>
            <a:spLocks noGrp="1"/>
          </p:cNvSpPr>
          <p:nvPr>
            <p:ph type="tbl" sz="quarter" idx="14"/>
          </p:nvPr>
        </p:nvSpPr>
        <p:spPr>
          <a:xfrm>
            <a:off x="0" y="5907170"/>
            <a:ext cx="8892000" cy="21590"/>
          </a:xfrm>
          <a:solidFill>
            <a:schemeClr val="bg1"/>
          </a:solidFill>
        </p:spPr>
        <p:txBody>
          <a:bodyPr>
            <a:normAutofit/>
          </a:bodyPr>
          <a:lstStyle>
            <a:lvl1pPr>
              <a:defRPr sz="100">
                <a:solidFill>
                  <a:schemeClr val="bg1"/>
                </a:solidFill>
              </a:defRPr>
            </a:lvl1pPr>
          </a:lstStyle>
          <a:p>
            <a:r>
              <a:rPr lang="en-US" smtClean="0"/>
              <a:t>Click icon to add table</a:t>
            </a:r>
            <a:endParaRPr lang="en-US" dirty="0"/>
          </a:p>
        </p:txBody>
      </p:sp>
    </p:spTree>
    <p:extLst>
      <p:ext uri="{BB962C8B-B14F-4D97-AF65-F5344CB8AC3E}">
        <p14:creationId xmlns:p14="http://schemas.microsoft.com/office/powerpoint/2010/main" val="33131673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250824" y="1268414"/>
            <a:ext cx="4243389" cy="47244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4649787" y="1268414"/>
            <a:ext cx="4243387" cy="47244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Date Placeholder 4"/>
          <p:cNvSpPr>
            <a:spLocks noGrp="1"/>
          </p:cNvSpPr>
          <p:nvPr>
            <p:ph type="dt" sz="half" idx="10"/>
          </p:nvPr>
        </p:nvSpPr>
        <p:spPr/>
        <p:txBody>
          <a:bodyPr/>
          <a:lstStyle/>
          <a:p>
            <a:endParaRPr lang="en-GB" dirty="0">
              <a:solidFill>
                <a:srgbClr val="333333"/>
              </a:solidFill>
            </a:endParaRPr>
          </a:p>
        </p:txBody>
      </p:sp>
      <p:sp>
        <p:nvSpPr>
          <p:cNvPr id="6" name="Footer Placeholder 5"/>
          <p:cNvSpPr>
            <a:spLocks noGrp="1"/>
          </p:cNvSpPr>
          <p:nvPr>
            <p:ph type="ftr" sz="quarter" idx="11"/>
          </p:nvPr>
        </p:nvSpPr>
        <p:spPr/>
        <p:txBody>
          <a:bodyPr/>
          <a:lstStyle/>
          <a:p>
            <a:endParaRPr lang="en-GB" dirty="0">
              <a:solidFill>
                <a:srgbClr val="333333"/>
              </a:solidFill>
            </a:endParaRPr>
          </a:p>
        </p:txBody>
      </p:sp>
      <p:sp>
        <p:nvSpPr>
          <p:cNvPr id="7" name="Slide Number Placeholder 6"/>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spTree>
    <p:extLst>
      <p:ext uri="{BB962C8B-B14F-4D97-AF65-F5344CB8AC3E}">
        <p14:creationId xmlns:p14="http://schemas.microsoft.com/office/powerpoint/2010/main" val="5022939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itle 9"/>
          <p:cNvSpPr>
            <a:spLocks noGrp="1"/>
          </p:cNvSpPr>
          <p:nvPr>
            <p:ph type="title"/>
          </p:nvPr>
        </p:nvSpPr>
        <p:spPr/>
        <p:txBody>
          <a:bodyPr/>
          <a:lstStyle/>
          <a:p>
            <a:r>
              <a:rPr lang="en-US" smtClean="0"/>
              <a:t>Click to edit Master 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CB253E-642A-46C0-9551-F2CBE647F631}" type="slidenum">
              <a:rPr lang="en-US"/>
              <a:pPr>
                <a:defRPr/>
              </a:pPr>
              <a:t>‹#›</a:t>
            </a:fld>
            <a:endParaRPr lang="en-US"/>
          </a:p>
        </p:txBody>
      </p:sp>
    </p:spTree>
    <p:extLst>
      <p:ext uri="{BB962C8B-B14F-4D97-AF65-F5344CB8AC3E}">
        <p14:creationId xmlns:p14="http://schemas.microsoft.com/office/powerpoint/2010/main" val="59702068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Two content with sub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250824" y="972000"/>
            <a:ext cx="4243389" cy="572400"/>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250826" y="1620000"/>
            <a:ext cx="4243387" cy="4372813"/>
          </a:xfrm>
        </p:spPr>
        <p:txBody>
          <a:bodyPr>
            <a:noAutofit/>
          </a:bodyPr>
          <a:lstStyle>
            <a:lvl1pPr>
              <a:defRPr sz="16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ext Placeholder 4"/>
          <p:cNvSpPr>
            <a:spLocks noGrp="1"/>
          </p:cNvSpPr>
          <p:nvPr>
            <p:ph type="body" sz="quarter" idx="3"/>
          </p:nvPr>
        </p:nvSpPr>
        <p:spPr>
          <a:xfrm>
            <a:off x="4649788" y="970248"/>
            <a:ext cx="4242692" cy="572312"/>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9787" y="1618861"/>
            <a:ext cx="4242693" cy="4373952"/>
          </a:xfrm>
        </p:spPr>
        <p:txBody>
          <a:bodyPr>
            <a:noAutofit/>
          </a:bodyPr>
          <a:lstStyle>
            <a:lvl1pPr>
              <a:defRPr sz="16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Date Placeholder 6"/>
          <p:cNvSpPr>
            <a:spLocks noGrp="1"/>
          </p:cNvSpPr>
          <p:nvPr>
            <p:ph type="dt" sz="half" idx="10"/>
          </p:nvPr>
        </p:nvSpPr>
        <p:spPr/>
        <p:txBody>
          <a:bodyPr/>
          <a:lstStyle/>
          <a:p>
            <a:endParaRPr lang="en-GB" dirty="0">
              <a:solidFill>
                <a:srgbClr val="333333"/>
              </a:solidFill>
            </a:endParaRPr>
          </a:p>
        </p:txBody>
      </p:sp>
      <p:sp>
        <p:nvSpPr>
          <p:cNvPr id="8" name="Footer Placeholder 7"/>
          <p:cNvSpPr>
            <a:spLocks noGrp="1"/>
          </p:cNvSpPr>
          <p:nvPr>
            <p:ph type="ftr" sz="quarter" idx="11"/>
          </p:nvPr>
        </p:nvSpPr>
        <p:spPr/>
        <p:txBody>
          <a:bodyPr/>
          <a:lstStyle/>
          <a:p>
            <a:endParaRPr lang="en-GB" dirty="0">
              <a:solidFill>
                <a:srgbClr val="333333"/>
              </a:solidFill>
            </a:endParaRPr>
          </a:p>
        </p:txBody>
      </p:sp>
      <p:sp>
        <p:nvSpPr>
          <p:cNvPr id="9" name="Slide Number Placeholder 8"/>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spTree>
    <p:extLst>
      <p:ext uri="{BB962C8B-B14F-4D97-AF65-F5344CB8AC3E}">
        <p14:creationId xmlns:p14="http://schemas.microsoft.com/office/powerpoint/2010/main" val="34752330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250824" y="1270800"/>
            <a:ext cx="4244976" cy="4722013"/>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Date Placeholder 4"/>
          <p:cNvSpPr>
            <a:spLocks noGrp="1"/>
          </p:cNvSpPr>
          <p:nvPr>
            <p:ph type="dt" sz="half" idx="10"/>
          </p:nvPr>
        </p:nvSpPr>
        <p:spPr/>
        <p:txBody>
          <a:bodyPr/>
          <a:lstStyle/>
          <a:p>
            <a:endParaRPr lang="en-GB" dirty="0">
              <a:solidFill>
                <a:srgbClr val="333333"/>
              </a:solidFill>
            </a:endParaRPr>
          </a:p>
        </p:txBody>
      </p:sp>
      <p:sp>
        <p:nvSpPr>
          <p:cNvPr id="6" name="Footer Placeholder 5"/>
          <p:cNvSpPr>
            <a:spLocks noGrp="1"/>
          </p:cNvSpPr>
          <p:nvPr>
            <p:ph type="ftr" sz="quarter" idx="11"/>
          </p:nvPr>
        </p:nvSpPr>
        <p:spPr/>
        <p:txBody>
          <a:bodyPr/>
          <a:lstStyle/>
          <a:p>
            <a:endParaRPr lang="en-GB" dirty="0">
              <a:solidFill>
                <a:srgbClr val="333333"/>
              </a:solidFill>
            </a:endParaRPr>
          </a:p>
        </p:txBody>
      </p:sp>
      <p:sp>
        <p:nvSpPr>
          <p:cNvPr id="7" name="Slide Number Placeholder 6"/>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sp>
        <p:nvSpPr>
          <p:cNvPr id="10" name="Picture Placeholder 9"/>
          <p:cNvSpPr>
            <a:spLocks noGrp="1"/>
          </p:cNvSpPr>
          <p:nvPr>
            <p:ph type="pic" sz="quarter" idx="13"/>
          </p:nvPr>
        </p:nvSpPr>
        <p:spPr>
          <a:xfrm>
            <a:off x="4649788" y="1268413"/>
            <a:ext cx="4242692" cy="4724400"/>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Tree>
    <p:extLst>
      <p:ext uri="{BB962C8B-B14F-4D97-AF65-F5344CB8AC3E}">
        <p14:creationId xmlns:p14="http://schemas.microsoft.com/office/powerpoint/2010/main" val="18817561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dirty="0">
              <a:solidFill>
                <a:srgbClr val="333333"/>
              </a:solidFill>
            </a:endParaRPr>
          </a:p>
        </p:txBody>
      </p:sp>
      <p:sp>
        <p:nvSpPr>
          <p:cNvPr id="4" name="Footer Placeholder 3"/>
          <p:cNvSpPr>
            <a:spLocks noGrp="1"/>
          </p:cNvSpPr>
          <p:nvPr>
            <p:ph type="ftr" sz="quarter" idx="11"/>
          </p:nvPr>
        </p:nvSpPr>
        <p:spPr/>
        <p:txBody>
          <a:bodyPr/>
          <a:lstStyle/>
          <a:p>
            <a:endParaRPr lang="en-GB" dirty="0">
              <a:solidFill>
                <a:srgbClr val="333333"/>
              </a:solidFill>
            </a:endParaRPr>
          </a:p>
        </p:txBody>
      </p:sp>
      <p:sp>
        <p:nvSpPr>
          <p:cNvPr id="5" name="Slide Number Placeholder 4"/>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sp>
        <p:nvSpPr>
          <p:cNvPr id="10" name="Text Placeholder 9"/>
          <p:cNvSpPr>
            <a:spLocks noGrp="1"/>
          </p:cNvSpPr>
          <p:nvPr>
            <p:ph type="body" sz="quarter" idx="14"/>
          </p:nvPr>
        </p:nvSpPr>
        <p:spPr>
          <a:xfrm>
            <a:off x="247948" y="5678682"/>
            <a:ext cx="8644531" cy="337924"/>
          </a:xfrm>
        </p:spPr>
        <p:txBody>
          <a:bodyPr>
            <a:noAutofit/>
          </a:bodyPr>
          <a:lstStyle>
            <a:lvl1pPr marL="0" indent="0">
              <a:lnSpc>
                <a:spcPct val="100000"/>
              </a:lnSpc>
              <a:spcBef>
                <a:spcPts val="0"/>
              </a:spcBef>
              <a:buNone/>
              <a:defRPr sz="1100" b="1"/>
            </a:lvl1pPr>
          </a:lstStyle>
          <a:p>
            <a:pPr lvl="0"/>
            <a:r>
              <a:rPr lang="en-GB" dirty="0" smtClean="0"/>
              <a:t>Click to edit Master text styles</a:t>
            </a:r>
          </a:p>
        </p:txBody>
      </p:sp>
      <p:sp>
        <p:nvSpPr>
          <p:cNvPr id="12" name="Picture Placeholder 8"/>
          <p:cNvSpPr>
            <a:spLocks noGrp="1"/>
          </p:cNvSpPr>
          <p:nvPr>
            <p:ph type="pic" sz="quarter" idx="13"/>
          </p:nvPr>
        </p:nvSpPr>
        <p:spPr>
          <a:xfrm>
            <a:off x="0" y="943199"/>
            <a:ext cx="8892000" cy="4679931"/>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
        <p:nvSpPr>
          <p:cNvPr id="13" name="Table Placeholder 11"/>
          <p:cNvSpPr>
            <a:spLocks noGrp="1"/>
          </p:cNvSpPr>
          <p:nvPr>
            <p:ph type="tbl" sz="quarter" idx="15"/>
          </p:nvPr>
        </p:nvSpPr>
        <p:spPr>
          <a:xfrm>
            <a:off x="0" y="5537488"/>
            <a:ext cx="8892000" cy="21590"/>
          </a:xfrm>
          <a:solidFill>
            <a:schemeClr val="bg1"/>
          </a:solidFill>
        </p:spPr>
        <p:txBody>
          <a:bodyPr>
            <a:normAutofit/>
          </a:bodyPr>
          <a:lstStyle>
            <a:lvl1pPr>
              <a:defRPr sz="100">
                <a:solidFill>
                  <a:schemeClr val="bg1"/>
                </a:solidFill>
              </a:defRPr>
            </a:lvl1pPr>
          </a:lstStyle>
          <a:p>
            <a:r>
              <a:rPr lang="en-US" smtClean="0"/>
              <a:t>Click icon to add table</a:t>
            </a:r>
            <a:endParaRPr lang="en-US" dirty="0"/>
          </a:p>
        </p:txBody>
      </p:sp>
    </p:spTree>
    <p:extLst>
      <p:ext uri="{BB962C8B-B14F-4D97-AF65-F5344CB8AC3E}">
        <p14:creationId xmlns:p14="http://schemas.microsoft.com/office/powerpoint/2010/main" val="117429045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dirty="0">
              <a:solidFill>
                <a:srgbClr val="333333"/>
              </a:solidFill>
            </a:endParaRPr>
          </a:p>
        </p:txBody>
      </p:sp>
      <p:sp>
        <p:nvSpPr>
          <p:cNvPr id="4" name="Footer Placeholder 3"/>
          <p:cNvSpPr>
            <a:spLocks noGrp="1"/>
          </p:cNvSpPr>
          <p:nvPr>
            <p:ph type="ftr" sz="quarter" idx="11"/>
          </p:nvPr>
        </p:nvSpPr>
        <p:spPr/>
        <p:txBody>
          <a:bodyPr/>
          <a:lstStyle/>
          <a:p>
            <a:endParaRPr lang="en-GB" dirty="0">
              <a:solidFill>
                <a:srgbClr val="333333"/>
              </a:solidFill>
            </a:endParaRPr>
          </a:p>
        </p:txBody>
      </p:sp>
      <p:sp>
        <p:nvSpPr>
          <p:cNvPr id="5" name="Slide Number Placeholder 4"/>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spTree>
    <p:extLst>
      <p:ext uri="{BB962C8B-B14F-4D97-AF65-F5344CB8AC3E}">
        <p14:creationId xmlns:p14="http://schemas.microsoft.com/office/powerpoint/2010/main" val="322475837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srgbClr val="FFFFFF"/>
              </a:solidFill>
            </a:endParaRPr>
          </a:p>
        </p:txBody>
      </p:sp>
      <p:sp>
        <p:nvSpPr>
          <p:cNvPr id="2" name="Date Placeholder 1"/>
          <p:cNvSpPr>
            <a:spLocks noGrp="1"/>
          </p:cNvSpPr>
          <p:nvPr>
            <p:ph type="dt" sz="half" idx="10"/>
          </p:nvPr>
        </p:nvSpPr>
        <p:spPr/>
        <p:txBody>
          <a:bodyPr/>
          <a:lstStyle>
            <a:lvl1pPr>
              <a:defRPr>
                <a:solidFill>
                  <a:schemeClr val="bg1"/>
                </a:solidFill>
              </a:defRPr>
            </a:lvl1pPr>
          </a:lstStyle>
          <a:p>
            <a:endParaRPr lang="en-GB" dirty="0">
              <a:solidFill>
                <a:srgbClr val="FFFFFF"/>
              </a:solidFill>
            </a:endParaRPr>
          </a:p>
        </p:txBody>
      </p:sp>
      <p:sp>
        <p:nvSpPr>
          <p:cNvPr id="3" name="Footer Placeholder 2"/>
          <p:cNvSpPr>
            <a:spLocks noGrp="1"/>
          </p:cNvSpPr>
          <p:nvPr>
            <p:ph type="ftr" sz="quarter" idx="11"/>
          </p:nvPr>
        </p:nvSpPr>
        <p:spPr>
          <a:xfrm>
            <a:off x="4497388" y="6537522"/>
            <a:ext cx="4246563" cy="160319"/>
          </a:xfrm>
        </p:spPr>
        <p:txBody>
          <a:bodyPr/>
          <a:lstStyle>
            <a:lvl1pPr>
              <a:defRPr>
                <a:solidFill>
                  <a:schemeClr val="bg1"/>
                </a:solidFill>
              </a:defRPr>
            </a:lvl1pPr>
          </a:lstStyle>
          <a:p>
            <a:endParaRPr lang="en-GB" dirty="0">
              <a:solidFill>
                <a:srgbClr val="FFFFFF"/>
              </a:solidFill>
            </a:endParaRPr>
          </a:p>
        </p:txBody>
      </p:sp>
      <p:sp>
        <p:nvSpPr>
          <p:cNvPr id="4" name="Slide Number Placeholder 3"/>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sp>
        <p:nvSpPr>
          <p:cNvPr id="6" name="SD_FLD_Document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eaLnBrk="1" fontAlgn="auto" hangingPunct="1">
              <a:spcBef>
                <a:spcPct val="50000"/>
              </a:spcBef>
              <a:spcAft>
                <a:spcPts val="0"/>
              </a:spcAft>
            </a:pPr>
            <a:r>
              <a:rPr lang="en-GB" altLang="ja-JP" sz="700" smtClean="0">
                <a:solidFill>
                  <a:srgbClr val="333333"/>
                </a:solidFill>
                <a:latin typeface="Verdana"/>
                <a:ea typeface="ＭＳ Ｐゴシック" charset="-128"/>
                <a:cs typeface="Arial" charset="0"/>
              </a:rPr>
              <a:t>29 March 2016</a:t>
            </a:r>
            <a:endParaRPr lang="en-GB" altLang="ja-JP" sz="700" dirty="0">
              <a:solidFill>
                <a:srgbClr val="333333"/>
              </a:solidFill>
              <a:latin typeface="Verdana"/>
              <a:ea typeface="ＭＳ Ｐゴシック" charset="-128"/>
              <a:cs typeface="Arial" charset="0"/>
            </a:endParaRPr>
          </a:p>
        </p:txBody>
      </p:sp>
      <p:sp>
        <p:nvSpPr>
          <p:cNvPr id="8"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eaLnBrk="1" fontAlgn="auto" hangingPunct="1">
              <a:lnSpc>
                <a:spcPct val="113000"/>
              </a:lnSpc>
              <a:spcBef>
                <a:spcPts val="600"/>
              </a:spcBef>
              <a:spcAft>
                <a:spcPts val="0"/>
              </a:spcAft>
            </a:pPr>
            <a:r>
              <a:rPr lang="en-GB" sz="750" b="1" smtClean="0">
                <a:solidFill>
                  <a:srgbClr val="333333"/>
                </a:solidFill>
              </a:rPr>
              <a:t>Ungraded</a:t>
            </a:r>
            <a:endParaRPr lang="en-GB" sz="750" b="1" dirty="0" smtClean="0">
              <a:solidFill>
                <a:srgbClr val="333333"/>
              </a:solidFill>
            </a:endParaRPr>
          </a:p>
        </p:txBody>
      </p:sp>
      <p:sp>
        <p:nvSpPr>
          <p:cNvPr id="9"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eaLnBrk="1" fontAlgn="auto" hangingPunct="1">
              <a:spcBef>
                <a:spcPct val="50000"/>
              </a:spcBef>
              <a:spcAft>
                <a:spcPts val="0"/>
              </a:spcAft>
            </a:pPr>
            <a:r>
              <a:rPr lang="en-GB" altLang="ja-JP" sz="1600" cap="all" dirty="0" smtClean="0">
                <a:solidFill>
                  <a:srgbClr val="C4262E"/>
                </a:solidFill>
                <a:latin typeface="Verdana"/>
                <a:ea typeface="ＭＳ Ｐゴシック" charset="-128"/>
                <a:cs typeface="Arial" charset="0"/>
              </a:rPr>
              <a:t>Draft</a:t>
            </a:r>
            <a:endParaRPr lang="en-GB" altLang="ja-JP" sz="1600" cap="all" dirty="0">
              <a:solidFill>
                <a:srgbClr val="C4262E"/>
              </a:solidFill>
              <a:latin typeface="Verdana"/>
              <a:ea typeface="ＭＳ Ｐゴシック" charset="-128"/>
              <a:cs typeface="Arial" charset="0"/>
            </a:endParaRPr>
          </a:p>
        </p:txBody>
      </p:sp>
    </p:spTree>
    <p:extLst>
      <p:ext uri="{BB962C8B-B14F-4D97-AF65-F5344CB8AC3E}">
        <p14:creationId xmlns:p14="http://schemas.microsoft.com/office/powerpoint/2010/main" val="4622863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a:xfrm>
            <a:off x="1" y="260350"/>
            <a:ext cx="8893174" cy="31612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srgbClr val="FFFFFF"/>
              </a:solidFill>
            </a:endParaRPr>
          </a:p>
        </p:txBody>
      </p:sp>
      <p:sp>
        <p:nvSpPr>
          <p:cNvPr id="2" name="Title 1"/>
          <p:cNvSpPr>
            <a:spLocks noGrp="1"/>
          </p:cNvSpPr>
          <p:nvPr>
            <p:ph type="title"/>
          </p:nvPr>
        </p:nvSpPr>
        <p:spPr>
          <a:xfrm>
            <a:off x="250825" y="1262572"/>
            <a:ext cx="8425631" cy="1304415"/>
          </a:xfrm>
        </p:spPr>
        <p:txBody>
          <a:bodyPr anchor="t" anchorCtr="0">
            <a:noAutofit/>
          </a:bodyPr>
          <a:lstStyle>
            <a:lvl1pPr>
              <a:defRPr sz="2400">
                <a:solidFill>
                  <a:schemeClr val="bg1"/>
                </a:solidFill>
              </a:defRPr>
            </a:lvl1p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dirty="0">
              <a:solidFill>
                <a:srgbClr val="333333"/>
              </a:solidFill>
            </a:endParaRPr>
          </a:p>
        </p:txBody>
      </p:sp>
      <p:sp>
        <p:nvSpPr>
          <p:cNvPr id="4" name="Footer Placeholder 3"/>
          <p:cNvSpPr>
            <a:spLocks noGrp="1"/>
          </p:cNvSpPr>
          <p:nvPr>
            <p:ph type="ftr" sz="quarter" idx="11"/>
          </p:nvPr>
        </p:nvSpPr>
        <p:spPr/>
        <p:txBody>
          <a:bodyPr/>
          <a:lstStyle/>
          <a:p>
            <a:endParaRPr lang="en-GB" dirty="0">
              <a:solidFill>
                <a:srgbClr val="333333"/>
              </a:solidFill>
            </a:endParaRPr>
          </a:p>
        </p:txBody>
      </p:sp>
      <p:sp>
        <p:nvSpPr>
          <p:cNvPr id="5" name="Slide Number Placeholder 4"/>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cxnSp>
        <p:nvCxnSpPr>
          <p:cNvPr id="7" name="Straight Connector 6"/>
          <p:cNvCxnSpPr/>
          <p:nvPr userDrawn="1"/>
        </p:nvCxnSpPr>
        <p:spPr>
          <a:xfrm>
            <a:off x="-3601" y="3343880"/>
            <a:ext cx="8895600"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250823" y="3518053"/>
            <a:ext cx="4246563" cy="216024"/>
          </a:xfrm>
        </p:spPr>
        <p:txBody>
          <a:bodyPr anchor="b" anchorCtr="0">
            <a:noAutofit/>
          </a:bodyPr>
          <a:lstStyle>
            <a:lvl1pPr marL="0" indent="0">
              <a:lnSpc>
                <a:spcPct val="100000"/>
              </a:lnSpc>
              <a:buNone/>
              <a:defRPr sz="1200" b="1">
                <a:solidFill>
                  <a:schemeClr val="tx1"/>
                </a:solidFill>
              </a:defRPr>
            </a:lvl1pPr>
          </a:lstStyle>
          <a:p>
            <a:pPr lvl="0"/>
            <a:r>
              <a:rPr lang="en-GB" dirty="0" smtClean="0"/>
              <a:t>Click to edit Master text styles</a:t>
            </a:r>
          </a:p>
        </p:txBody>
      </p:sp>
      <p:sp>
        <p:nvSpPr>
          <p:cNvPr id="11" name="Text Placeholder 9"/>
          <p:cNvSpPr>
            <a:spLocks noGrp="1"/>
          </p:cNvSpPr>
          <p:nvPr>
            <p:ph type="body" sz="quarter" idx="14" hasCustomPrompt="1"/>
          </p:nvPr>
        </p:nvSpPr>
        <p:spPr>
          <a:xfrm>
            <a:off x="250823" y="3752838"/>
            <a:ext cx="4246563" cy="204873"/>
          </a:xfrm>
        </p:spPr>
        <p:txBody>
          <a:bodyPr anchor="t" anchorCtr="0">
            <a:noAutofit/>
          </a:bodyPr>
          <a:lstStyle>
            <a:lvl1pPr marL="0" indent="0">
              <a:lnSpc>
                <a:spcPct val="100000"/>
              </a:lnSpc>
              <a:buNone/>
              <a:defRPr sz="1200" b="0">
                <a:solidFill>
                  <a:schemeClr val="tx1"/>
                </a:solidFill>
              </a:defRPr>
            </a:lvl1pPr>
          </a:lstStyle>
          <a:p>
            <a:pPr lvl="0"/>
            <a:r>
              <a:rPr lang="en-GB" dirty="0" smtClean="0"/>
              <a:t>Insert Email address</a:t>
            </a:r>
          </a:p>
        </p:txBody>
      </p:sp>
      <p:sp>
        <p:nvSpPr>
          <p:cNvPr id="12" name="Text Placeholder 9"/>
          <p:cNvSpPr>
            <a:spLocks noGrp="1"/>
          </p:cNvSpPr>
          <p:nvPr>
            <p:ph type="body" sz="quarter" idx="15" hasCustomPrompt="1"/>
          </p:nvPr>
        </p:nvSpPr>
        <p:spPr>
          <a:xfrm>
            <a:off x="250823" y="3957711"/>
            <a:ext cx="4246563" cy="320602"/>
          </a:xfrm>
        </p:spPr>
        <p:txBody>
          <a:bodyPr anchor="t" anchorCtr="0">
            <a:noAutofit/>
          </a:bodyPr>
          <a:lstStyle>
            <a:lvl1pPr marL="0" indent="0">
              <a:lnSpc>
                <a:spcPct val="100000"/>
              </a:lnSpc>
              <a:buNone/>
              <a:defRPr sz="1200" b="0">
                <a:solidFill>
                  <a:schemeClr val="tx1"/>
                </a:solidFill>
              </a:defRPr>
            </a:lvl1pPr>
          </a:lstStyle>
          <a:p>
            <a:pPr lvl="0"/>
            <a:r>
              <a:rPr lang="en-GB" dirty="0" smtClean="0"/>
              <a:t>Insert Telephone number</a:t>
            </a:r>
          </a:p>
        </p:txBody>
      </p:sp>
      <p:sp>
        <p:nvSpPr>
          <p:cNvPr id="13" name="TextBox 12"/>
          <p:cNvSpPr txBox="1"/>
          <p:nvPr userDrawn="1"/>
        </p:nvSpPr>
        <p:spPr>
          <a:xfrm>
            <a:off x="250825" y="5769260"/>
            <a:ext cx="2045659" cy="138499"/>
          </a:xfrm>
          <a:prstGeom prst="rect">
            <a:avLst/>
          </a:prstGeom>
          <a:noFill/>
        </p:spPr>
        <p:txBody>
          <a:bodyPr wrap="square" lIns="0" tIns="0" rIns="0" bIns="0" rtlCol="0">
            <a:spAutoFit/>
          </a:bodyPr>
          <a:lstStyle/>
          <a:p>
            <a:pPr eaLnBrk="1" fontAlgn="auto" hangingPunct="1">
              <a:spcBef>
                <a:spcPts val="0"/>
              </a:spcBef>
              <a:spcAft>
                <a:spcPts val="0"/>
              </a:spcAft>
            </a:pPr>
            <a:r>
              <a:rPr lang="en-GB" sz="900" b="1" cap="all" noProof="1" smtClean="0">
                <a:solidFill>
                  <a:srgbClr val="3F9C35"/>
                </a:solidFill>
                <a:latin typeface="Verdana"/>
              </a:rPr>
              <a:t>Safer, smarter, greener</a:t>
            </a:r>
            <a:endParaRPr lang="en-GB" sz="900" b="1" cap="all" noProof="1">
              <a:solidFill>
                <a:srgbClr val="3F9C35"/>
              </a:solidFill>
              <a:latin typeface="Verdana"/>
            </a:endParaRPr>
          </a:p>
        </p:txBody>
      </p:sp>
      <p:sp>
        <p:nvSpPr>
          <p:cNvPr id="14" name="TextBox 13"/>
          <p:cNvSpPr txBox="1"/>
          <p:nvPr userDrawn="1"/>
        </p:nvSpPr>
        <p:spPr>
          <a:xfrm>
            <a:off x="249663" y="4967444"/>
            <a:ext cx="2045659" cy="184666"/>
          </a:xfrm>
          <a:prstGeom prst="rect">
            <a:avLst/>
          </a:prstGeom>
          <a:noFill/>
        </p:spPr>
        <p:txBody>
          <a:bodyPr wrap="square" lIns="0" tIns="0" rIns="0" bIns="0" rtlCol="0">
            <a:spAutoFit/>
          </a:bodyPr>
          <a:lstStyle/>
          <a:p>
            <a:pPr eaLnBrk="1" fontAlgn="auto" hangingPunct="1">
              <a:spcBef>
                <a:spcPts val="0"/>
              </a:spcBef>
              <a:spcAft>
                <a:spcPts val="0"/>
              </a:spcAft>
            </a:pPr>
            <a:r>
              <a:rPr lang="en-GB" sz="1200" b="1" noProof="1" smtClean="0">
                <a:solidFill>
                  <a:srgbClr val="333333"/>
                </a:solidFill>
                <a:latin typeface="Verdana"/>
              </a:rPr>
              <a:t>www.dnvgl.com</a:t>
            </a:r>
            <a:endParaRPr lang="en-GB" sz="1200" b="1" noProof="1">
              <a:solidFill>
                <a:srgbClr val="333333"/>
              </a:solidFill>
              <a:latin typeface="Verdana"/>
            </a:endParaRPr>
          </a:p>
        </p:txBody>
      </p:sp>
    </p:spTree>
    <p:extLst>
      <p:ext uri="{BB962C8B-B14F-4D97-AF65-F5344CB8AC3E}">
        <p14:creationId xmlns:p14="http://schemas.microsoft.com/office/powerpoint/2010/main" val="16734914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C46025-47C7-456C-955C-5DFACFADCE97}" type="slidenum">
              <a:rPr lang="en-US"/>
              <a:pPr>
                <a:defRPr/>
              </a:pPr>
              <a:t>‹#›</a:t>
            </a:fld>
            <a:endParaRPr lang="en-US"/>
          </a:p>
        </p:txBody>
      </p:sp>
    </p:spTree>
    <p:extLst>
      <p:ext uri="{BB962C8B-B14F-4D97-AF65-F5344CB8AC3E}">
        <p14:creationId xmlns:p14="http://schemas.microsoft.com/office/powerpoint/2010/main" val="842143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4771A7-9AF8-4CA2-9DD0-A6D7015A3BE3}" type="slidenum">
              <a:rPr lang="en-US"/>
              <a:pPr>
                <a:defRPr/>
              </a:pPr>
              <a:t>‹#›</a:t>
            </a:fld>
            <a:endParaRPr lang="en-US"/>
          </a:p>
        </p:txBody>
      </p:sp>
    </p:spTree>
    <p:extLst>
      <p:ext uri="{BB962C8B-B14F-4D97-AF65-F5344CB8AC3E}">
        <p14:creationId xmlns:p14="http://schemas.microsoft.com/office/powerpoint/2010/main" val="298826427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9B40DC9-8A99-491D-B3C2-A96854B45D83}" type="slidenum">
              <a:rPr lang="en-US"/>
              <a:pPr>
                <a:defRPr/>
              </a:pPr>
              <a:t>‹#›</a:t>
            </a:fld>
            <a:endParaRPr lang="en-US"/>
          </a:p>
        </p:txBody>
      </p:sp>
    </p:spTree>
    <p:extLst>
      <p:ext uri="{BB962C8B-B14F-4D97-AF65-F5344CB8AC3E}">
        <p14:creationId xmlns:p14="http://schemas.microsoft.com/office/powerpoint/2010/main" val="426063845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16BF05-B42D-4ABE-825B-D45393AABF39}" type="slidenum">
              <a:rPr lang="en-US"/>
              <a:pPr>
                <a:defRPr/>
              </a:pPr>
              <a:t>‹#›</a:t>
            </a:fld>
            <a:endParaRPr lang="en-US"/>
          </a:p>
        </p:txBody>
      </p:sp>
    </p:spTree>
    <p:extLst>
      <p:ext uri="{BB962C8B-B14F-4D97-AF65-F5344CB8AC3E}">
        <p14:creationId xmlns:p14="http://schemas.microsoft.com/office/powerpoint/2010/main" val="10521867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4C836D9-3CD9-4018-9DD8-BF5BF53A9928}" type="slidenum">
              <a:rPr lang="en-US"/>
              <a:pPr>
                <a:defRPr/>
              </a:pPr>
              <a:t>‹#›</a:t>
            </a:fld>
            <a:endParaRPr lang="en-US"/>
          </a:p>
        </p:txBody>
      </p:sp>
    </p:spTree>
    <p:extLst>
      <p:ext uri="{BB962C8B-B14F-4D97-AF65-F5344CB8AC3E}">
        <p14:creationId xmlns:p14="http://schemas.microsoft.com/office/powerpoint/2010/main" val="31565629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9C360E-4DED-4E54-BECD-D275D44F71FC}" type="slidenum">
              <a:rPr lang="en-US"/>
              <a:pPr>
                <a:defRPr/>
              </a:pPr>
              <a:t>‹#›</a:t>
            </a:fld>
            <a:endParaRPr lang="en-US"/>
          </a:p>
        </p:txBody>
      </p:sp>
    </p:spTree>
    <p:extLst>
      <p:ext uri="{BB962C8B-B14F-4D97-AF65-F5344CB8AC3E}">
        <p14:creationId xmlns:p14="http://schemas.microsoft.com/office/powerpoint/2010/main" val="303053132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6CE734-51F9-4769-B012-E5D7B5AEAD31}" type="slidenum">
              <a:rPr lang="en-US"/>
              <a:pPr>
                <a:defRPr/>
              </a:pPr>
              <a:t>‹#›</a:t>
            </a:fld>
            <a:endParaRPr lang="en-US"/>
          </a:p>
        </p:txBody>
      </p:sp>
    </p:spTree>
    <p:extLst>
      <p:ext uri="{BB962C8B-B14F-4D97-AF65-F5344CB8AC3E}">
        <p14:creationId xmlns:p14="http://schemas.microsoft.com/office/powerpoint/2010/main" val="27733971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tags" Target="../tags/tag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2BA43D7-8945-436A-A392-2C5AE3F623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U:\DNV\New upgrading projects received September 2013\PPT project assigned September 2013-\work\A4 PPT logos.emf"/>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7125"/>
          <a:stretch/>
        </p:blipFill>
        <p:spPr bwMode="auto">
          <a:xfrm>
            <a:off x="0" y="6277564"/>
            <a:ext cx="8895105" cy="328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50825" y="241082"/>
            <a:ext cx="8641656" cy="670086"/>
          </a:xfrm>
          <a:prstGeom prst="rect">
            <a:avLst/>
          </a:prstGeom>
        </p:spPr>
        <p:txBody>
          <a:bodyPr vert="horz" lIns="0" tIns="0" rIns="0" bIns="0" rtlCol="0" anchor="b"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250825" y="1268414"/>
            <a:ext cx="8641656" cy="47244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2"/>
          </p:nvPr>
        </p:nvSpPr>
        <p:spPr>
          <a:xfrm>
            <a:off x="3239852" y="6697681"/>
            <a:ext cx="1257536" cy="154800"/>
          </a:xfrm>
          <a:prstGeom prst="rect">
            <a:avLst/>
          </a:prstGeom>
        </p:spPr>
        <p:txBody>
          <a:bodyPr vert="horz" lIns="0" tIns="0" rIns="0" bIns="0" rtlCol="0" anchor="t" anchorCtr="0"/>
          <a:lstStyle>
            <a:lvl1pPr algn="r">
              <a:defRPr sz="700">
                <a:solidFill>
                  <a:schemeClr val="tx1"/>
                </a:solidFill>
              </a:defRPr>
            </a:lvl1pPr>
          </a:lstStyle>
          <a:p>
            <a:pPr eaLnBrk="1" fontAlgn="auto" hangingPunct="1">
              <a:spcBef>
                <a:spcPts val="0"/>
              </a:spcBef>
              <a:spcAft>
                <a:spcPts val="0"/>
              </a:spcAft>
            </a:pPr>
            <a:endParaRPr lang="en-GB" dirty="0">
              <a:solidFill>
                <a:srgbClr val="333333"/>
              </a:solidFill>
              <a:latin typeface="Verdana"/>
            </a:endParaRPr>
          </a:p>
        </p:txBody>
      </p:sp>
      <p:sp>
        <p:nvSpPr>
          <p:cNvPr id="5" name="Footer Placeholder 4"/>
          <p:cNvSpPr>
            <a:spLocks noGrp="1"/>
          </p:cNvSpPr>
          <p:nvPr>
            <p:ph type="ftr" sz="quarter" idx="3"/>
          </p:nvPr>
        </p:nvSpPr>
        <p:spPr>
          <a:xfrm>
            <a:off x="250825" y="6697681"/>
            <a:ext cx="2989028" cy="154800"/>
          </a:xfrm>
          <a:prstGeom prst="rect">
            <a:avLst/>
          </a:prstGeom>
        </p:spPr>
        <p:txBody>
          <a:bodyPr vert="horz" lIns="0" tIns="0" rIns="0" bIns="0" rtlCol="0" anchor="t" anchorCtr="0"/>
          <a:lstStyle>
            <a:lvl1pPr algn="l">
              <a:defRPr sz="750" b="1">
                <a:solidFill>
                  <a:schemeClr val="tx1"/>
                </a:solidFill>
              </a:defRPr>
            </a:lvl1pPr>
          </a:lstStyle>
          <a:p>
            <a:pPr eaLnBrk="1" fontAlgn="auto" hangingPunct="1">
              <a:spcBef>
                <a:spcPts val="0"/>
              </a:spcBef>
              <a:spcAft>
                <a:spcPts val="0"/>
              </a:spcAft>
            </a:pPr>
            <a:endParaRPr lang="en-GB" dirty="0">
              <a:solidFill>
                <a:srgbClr val="333333"/>
              </a:solidFill>
              <a:latin typeface="Verdana"/>
            </a:endParaRPr>
          </a:p>
        </p:txBody>
      </p:sp>
      <p:sp>
        <p:nvSpPr>
          <p:cNvPr id="6" name="Slide Number Placeholder 5"/>
          <p:cNvSpPr>
            <a:spLocks noGrp="1"/>
          </p:cNvSpPr>
          <p:nvPr>
            <p:ph type="sldNum" sz="quarter" idx="4"/>
          </p:nvPr>
        </p:nvSpPr>
        <p:spPr>
          <a:xfrm>
            <a:off x="250823" y="6517926"/>
            <a:ext cx="240231" cy="179755"/>
          </a:xfrm>
          <a:prstGeom prst="rect">
            <a:avLst/>
          </a:prstGeom>
        </p:spPr>
        <p:txBody>
          <a:bodyPr vert="horz" lIns="0" tIns="0" rIns="0" bIns="0" rtlCol="0" anchor="t" anchorCtr="0"/>
          <a:lstStyle>
            <a:lvl1pPr algn="l">
              <a:defRPr sz="700">
                <a:solidFill>
                  <a:schemeClr val="tx1"/>
                </a:solidFill>
              </a:defRPr>
            </a:lvl1pPr>
          </a:lstStyle>
          <a:p>
            <a:pPr eaLnBrk="1" fontAlgn="auto" hangingPunct="1">
              <a:spcBef>
                <a:spcPts val="0"/>
              </a:spcBef>
              <a:spcAft>
                <a:spcPts val="0"/>
              </a:spcAft>
            </a:pPr>
            <a:fld id="{5BA07366-CB75-4AA8-9E5B-928B849F427C}" type="slidenum">
              <a:rPr lang="en-GB" smtClean="0">
                <a:solidFill>
                  <a:srgbClr val="333333"/>
                </a:solidFill>
                <a:latin typeface="Verdana"/>
              </a:rPr>
              <a:pPr eaLnBrk="1" fontAlgn="auto" hangingPunct="1">
                <a:spcBef>
                  <a:spcPts val="0"/>
                </a:spcBef>
                <a:spcAft>
                  <a:spcPts val="0"/>
                </a:spcAft>
              </a:pPr>
              <a:t>‹#›</a:t>
            </a:fld>
            <a:endParaRPr lang="en-GB" dirty="0">
              <a:solidFill>
                <a:srgbClr val="333333"/>
              </a:solidFill>
              <a:latin typeface="Verdana"/>
            </a:endParaRPr>
          </a:p>
        </p:txBody>
      </p:sp>
      <p:sp>
        <p:nvSpPr>
          <p:cNvPr id="11" name="SD_VAR_CompanyYear"/>
          <p:cNvSpPr txBox="1"/>
          <p:nvPr>
            <p:custDataLst>
              <p:tags r:id="rId16"/>
            </p:custDataLst>
          </p:nvPr>
        </p:nvSpPr>
        <p:spPr>
          <a:xfrm>
            <a:off x="491055" y="6517926"/>
            <a:ext cx="732573" cy="107722"/>
          </a:xfrm>
          <a:prstGeom prst="rect">
            <a:avLst/>
          </a:prstGeom>
          <a:noFill/>
        </p:spPr>
        <p:txBody>
          <a:bodyPr wrap="none" lIns="0" tIns="0" rIns="0" bIns="0" rtlCol="0">
            <a:spAutoFit/>
          </a:bodyPr>
          <a:lstStyle/>
          <a:p>
            <a:pPr eaLnBrk="1" fontAlgn="auto" hangingPunct="1">
              <a:spcBef>
                <a:spcPts val="0"/>
              </a:spcBef>
              <a:spcAft>
                <a:spcPts val="0"/>
              </a:spcAft>
            </a:pPr>
            <a:r>
              <a:rPr lang="en-GB" sz="700" smtClean="0">
                <a:solidFill>
                  <a:srgbClr val="333333"/>
                </a:solidFill>
                <a:latin typeface="Verdana"/>
              </a:rPr>
              <a:t>DNV GL © 2016</a:t>
            </a:r>
            <a:endParaRPr lang="en-GB" sz="700" dirty="0">
              <a:solidFill>
                <a:srgbClr val="333333"/>
              </a:solidFill>
              <a:latin typeface="Verdana"/>
            </a:endParaRPr>
          </a:p>
        </p:txBody>
      </p:sp>
      <p:cxnSp>
        <p:nvCxnSpPr>
          <p:cNvPr id="15" name="Straight Connector 14"/>
          <p:cNvCxnSpPr/>
          <p:nvPr/>
        </p:nvCxnSpPr>
        <p:spPr>
          <a:xfrm>
            <a:off x="0" y="943200"/>
            <a:ext cx="889248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D_FLD_Confidentiality"/>
          <p:cNvSpPr/>
          <p:nvPr/>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eaLnBrk="1" fontAlgn="auto" hangingPunct="1">
              <a:lnSpc>
                <a:spcPct val="113000"/>
              </a:lnSpc>
              <a:spcBef>
                <a:spcPts val="600"/>
              </a:spcBef>
              <a:spcAft>
                <a:spcPts val="0"/>
              </a:spcAft>
            </a:pPr>
            <a:r>
              <a:rPr lang="en-GB" sz="750" b="1" smtClean="0">
                <a:solidFill>
                  <a:srgbClr val="333333"/>
                </a:solidFill>
              </a:rPr>
              <a:t>Ungraded</a:t>
            </a:r>
            <a:endParaRPr lang="en-GB" sz="750" b="1" dirty="0" smtClean="0">
              <a:solidFill>
                <a:srgbClr val="333333"/>
              </a:solidFill>
            </a:endParaRPr>
          </a:p>
        </p:txBody>
      </p:sp>
      <p:sp>
        <p:nvSpPr>
          <p:cNvPr id="12" name="SD_FLD_Draft" hidden="1"/>
          <p:cNvSpPr txBox="1">
            <a:spLocks noChangeArrowheads="1"/>
          </p:cNvSpPr>
          <p:nvPr/>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eaLnBrk="1" fontAlgn="auto" hangingPunct="1">
              <a:spcBef>
                <a:spcPct val="50000"/>
              </a:spcBef>
              <a:spcAft>
                <a:spcPts val="0"/>
              </a:spcAft>
            </a:pPr>
            <a:r>
              <a:rPr lang="en-GB" altLang="ja-JP" sz="1600" cap="all" dirty="0" smtClean="0">
                <a:solidFill>
                  <a:srgbClr val="C4262E"/>
                </a:solidFill>
                <a:latin typeface="Verdana"/>
                <a:ea typeface="ＭＳ Ｐゴシック" charset="-128"/>
                <a:cs typeface="Arial" charset="0"/>
              </a:rPr>
              <a:t>Draft</a:t>
            </a:r>
            <a:endParaRPr lang="en-GB" altLang="ja-JP" sz="1600" cap="all" dirty="0">
              <a:solidFill>
                <a:srgbClr val="C4262E"/>
              </a:solidFill>
              <a:latin typeface="Verdana"/>
              <a:ea typeface="ＭＳ Ｐゴシック" charset="-128"/>
              <a:cs typeface="Arial" charset="0"/>
            </a:endParaRPr>
          </a:p>
        </p:txBody>
      </p:sp>
      <p:sp>
        <p:nvSpPr>
          <p:cNvPr id="14" name="SD_FLD_DocumentDate"/>
          <p:cNvSpPr txBox="1">
            <a:spLocks noChangeArrowheads="1"/>
          </p:cNvSpPr>
          <p:nvPr/>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eaLnBrk="1" fontAlgn="auto" hangingPunct="1">
              <a:spcBef>
                <a:spcPct val="50000"/>
              </a:spcBef>
              <a:spcAft>
                <a:spcPts val="0"/>
              </a:spcAft>
            </a:pPr>
            <a:r>
              <a:rPr lang="en-GB" altLang="ja-JP" sz="700" smtClean="0">
                <a:solidFill>
                  <a:srgbClr val="333333"/>
                </a:solidFill>
                <a:latin typeface="Verdana"/>
                <a:ea typeface="ＭＳ Ｐゴシック" charset="-128"/>
                <a:cs typeface="Arial" charset="0"/>
              </a:rPr>
              <a:t>29 March 2016</a:t>
            </a:r>
            <a:endParaRPr lang="en-GB" altLang="ja-JP" sz="700" dirty="0">
              <a:solidFill>
                <a:srgbClr val="333333"/>
              </a:solidFill>
              <a:latin typeface="Verdana"/>
              <a:ea typeface="ＭＳ Ｐゴシック" charset="-128"/>
              <a:cs typeface="Arial" charset="0"/>
            </a:endParaRPr>
          </a:p>
        </p:txBody>
      </p:sp>
    </p:spTree>
    <p:extLst>
      <p:ext uri="{BB962C8B-B14F-4D97-AF65-F5344CB8AC3E}">
        <p14:creationId xmlns:p14="http://schemas.microsoft.com/office/powerpoint/2010/main" val="239217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l" defTabSz="914400" rtl="0" eaLnBrk="1" latinLnBrk="0" hangingPunct="1">
        <a:spcBef>
          <a:spcPct val="0"/>
        </a:spcBef>
        <a:buNone/>
        <a:defRPr sz="1800" b="1" kern="1200">
          <a:solidFill>
            <a:schemeClr val="accent4"/>
          </a:solidFill>
          <a:latin typeface="+mj-lt"/>
          <a:ea typeface="+mj-ea"/>
          <a:cs typeface="+mj-cs"/>
        </a:defRPr>
      </a:lvl1pPr>
    </p:titleStyle>
    <p:body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png"/><Relationship Id="rId5" Type="http://schemas.openxmlformats.org/officeDocument/2006/relationships/oleObject" Target="../embeddings/Microsoft_Visio_2003-2010_Drawing9.vsd"/><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png"/><Relationship Id="rId5" Type="http://schemas.openxmlformats.org/officeDocument/2006/relationships/oleObject" Target="../embeddings/Microsoft_Visio_2003-2010_Drawing10.vsd"/><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oleObject" Target="../embeddings/Microsoft_Visio_2003-2010_Drawing1.vsd"/><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oleObject" Target="../embeddings/Microsoft_Visio_2003-2010_Drawing2.vsd"/><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oleObject" Target="../embeddings/Microsoft_Visio_2003-2010_Drawing3.vsd"/><Relationship Id="rId10" Type="http://schemas.openxmlformats.org/officeDocument/2006/relationships/image" Target="../media/image8.png"/><Relationship Id="rId4" Type="http://schemas.openxmlformats.org/officeDocument/2006/relationships/oleObject" Target="../embeddings/oleObject4.bin"/><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oleObject" Target="../embeddings/Microsoft_Visio_2003-2010_Drawing4.vsd"/><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oleObject" Target="../embeddings/Microsoft_Visio_2003-2010_Drawing5.vsd"/><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oleObject" Target="../embeddings/Microsoft_Visio_2003-2010_Drawing6.vsd"/><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oleObject" Target="../embeddings/Microsoft_Visio_2003-2010_Drawing7.vsd"/><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9.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png"/><Relationship Id="rId5" Type="http://schemas.openxmlformats.org/officeDocument/2006/relationships/oleObject" Target="../embeddings/Microsoft_Visio_2003-2010_Drawing8.vsd"/><Relationship Id="rId10" Type="http://schemas.openxmlformats.org/officeDocument/2006/relationships/image" Target="../media/image12.png"/><Relationship Id="rId4" Type="http://schemas.openxmlformats.org/officeDocument/2006/relationships/oleObject" Target="../embeddings/oleObject9.bin"/><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4"/>
          <p:cNvSpPr>
            <a:spLocks noGrp="1"/>
          </p:cNvSpPr>
          <p:nvPr>
            <p:ph type="subTitle" idx="1"/>
          </p:nvPr>
        </p:nvSpPr>
        <p:spPr>
          <a:xfrm>
            <a:off x="323850" y="2565400"/>
            <a:ext cx="8820150" cy="3721100"/>
          </a:xfrm>
        </p:spPr>
        <p:txBody>
          <a:bodyPr/>
          <a:lstStyle/>
          <a:p>
            <a:endParaRPr lang="en-GB" altLang="en-US" sz="2000" b="1" dirty="0" smtClean="0">
              <a:latin typeface="Arial" charset="0"/>
              <a:cs typeface="Arial" charset="0"/>
            </a:endParaRPr>
          </a:p>
          <a:p>
            <a:endParaRPr lang="en-GB" altLang="en-US" sz="2000" b="1" dirty="0" smtClean="0">
              <a:latin typeface="Arial" charset="0"/>
              <a:cs typeface="Arial" charset="0"/>
            </a:endParaRPr>
          </a:p>
          <a:p>
            <a:pPr>
              <a:spcBef>
                <a:spcPct val="0"/>
              </a:spcBef>
            </a:pPr>
            <a:r>
              <a:rPr lang="en-GB" altLang="en-US" b="1" dirty="0" smtClean="0">
                <a:latin typeface="Arial" charset="0"/>
                <a:cs typeface="Arial" charset="0"/>
              </a:rPr>
              <a:t>Learning from Incident Tool</a:t>
            </a:r>
          </a:p>
          <a:p>
            <a:pPr>
              <a:spcBef>
                <a:spcPct val="0"/>
              </a:spcBef>
            </a:pPr>
            <a:endParaRPr lang="en-GB" altLang="en-US" sz="2000" b="1" dirty="0">
              <a:latin typeface="Arial" charset="0"/>
              <a:cs typeface="Arial" charset="0"/>
            </a:endParaRPr>
          </a:p>
          <a:p>
            <a:pPr>
              <a:spcBef>
                <a:spcPct val="0"/>
              </a:spcBef>
            </a:pPr>
            <a:r>
              <a:rPr lang="en-GB" altLang="en-US" sz="2000" b="1" dirty="0" smtClean="0">
                <a:latin typeface="Arial" charset="0"/>
                <a:cs typeface="Arial" charset="0"/>
              </a:rPr>
              <a:t>User Manual</a:t>
            </a:r>
          </a:p>
          <a:p>
            <a:pPr>
              <a:spcBef>
                <a:spcPct val="0"/>
              </a:spcBef>
            </a:pPr>
            <a:endParaRPr lang="en-GB" altLang="en-US" sz="2000" b="1" dirty="0" smtClean="0">
              <a:latin typeface="Arial" charset="0"/>
              <a:cs typeface="Arial" charset="0"/>
            </a:endParaRPr>
          </a:p>
          <a:p>
            <a:r>
              <a:rPr lang="en-GB" altLang="en-US" sz="2000" b="1" dirty="0" smtClean="0">
                <a:latin typeface="Arial" charset="0"/>
                <a:cs typeface="Arial" charset="0"/>
              </a:rPr>
              <a:t> </a:t>
            </a:r>
            <a:endParaRPr lang="en-GB" altLang="en-US" sz="2000" dirty="0" smtClean="0">
              <a:latin typeface="Arial" charset="0"/>
              <a:cs typeface="Arial" charset="0"/>
            </a:endParaRPr>
          </a:p>
          <a:p>
            <a:r>
              <a:rPr lang="en-US" altLang="en-US" sz="2000" b="1" dirty="0" smtClean="0">
                <a:solidFill>
                  <a:srgbClr val="002060"/>
                </a:solidFill>
                <a:latin typeface="Arial" charset="0"/>
                <a:cs typeface="Arial" charset="0"/>
              </a:rPr>
              <a:t> </a:t>
            </a:r>
            <a:endParaRPr lang="en-GB" altLang="en-US" sz="2000" b="1" dirty="0" smtClean="0">
              <a:solidFill>
                <a:srgbClr val="002060"/>
              </a:solidFill>
              <a:latin typeface="Arial" charset="0"/>
              <a:cs typeface="Arial" charset="0"/>
            </a:endParaRPr>
          </a:p>
          <a:p>
            <a:r>
              <a:rPr lang="en-US" altLang="en-US" dirty="0" smtClean="0">
                <a:solidFill>
                  <a:srgbClr val="002060"/>
                </a:solidFill>
              </a:rPr>
              <a:t> </a:t>
            </a:r>
            <a:endParaRPr lang="en-GB" altLang="en-US" sz="2800" dirty="0" smtClean="0">
              <a:solidFill>
                <a:srgbClr val="002060"/>
              </a:solidFill>
              <a:latin typeface="Arial" charset="0"/>
              <a:cs typeface="Arial" charset="0"/>
            </a:endParaRPr>
          </a:p>
        </p:txBody>
      </p:sp>
      <p:sp>
        <p:nvSpPr>
          <p:cNvPr id="205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ltLang="en-US"/>
          </a:p>
        </p:txBody>
      </p:sp>
      <p:graphicFrame>
        <p:nvGraphicFramePr>
          <p:cNvPr id="2052" name="Object 5"/>
          <p:cNvGraphicFramePr>
            <a:graphicFrameLocks noChangeAspect="1"/>
          </p:cNvGraphicFramePr>
          <p:nvPr/>
        </p:nvGraphicFramePr>
        <p:xfrm>
          <a:off x="3348038" y="1557338"/>
          <a:ext cx="2190750" cy="1296987"/>
        </p:xfrm>
        <a:graphic>
          <a:graphicData uri="http://schemas.openxmlformats.org/presentationml/2006/ole">
            <mc:AlternateContent xmlns:mc="http://schemas.openxmlformats.org/markup-compatibility/2006">
              <mc:Choice xmlns:v="urn:schemas-microsoft-com:vml" Requires="v">
                <p:oleObj spid="_x0000_s2099" name="Picture" r:id="rId4" imgW="1153068" imgH="686542" progId="Word.Picture.8">
                  <p:embed/>
                </p:oleObj>
              </mc:Choice>
              <mc:Fallback>
                <p:oleObj name="Picture" r:id="rId4" imgW="1153068" imgH="686542"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1557338"/>
                        <a:ext cx="219075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3" name="Picture 9"/>
          <p:cNvPicPr>
            <a:picLocks noChangeAspect="1" noChangeArrowheads="1"/>
          </p:cNvPicPr>
          <p:nvPr/>
        </p:nvPicPr>
        <p:blipFill>
          <a:blip r:embed="rId6">
            <a:extLst>
              <a:ext uri="{28A0092B-C50C-407E-A947-70E740481C1C}">
                <a14:useLocalDpi xmlns:a14="http://schemas.microsoft.com/office/drawing/2010/main" val="0"/>
              </a:ext>
            </a:extLst>
          </a:blip>
          <a:srcRect l="-999" t="-5176" r="23819" b="34831"/>
          <a:stretch>
            <a:fillRect/>
          </a:stretch>
        </p:blipFill>
        <p:spPr bwMode="auto">
          <a:xfrm>
            <a:off x="7092950" y="5822950"/>
            <a:ext cx="1933575"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bwMode="auto">
          <a:xfrm>
            <a:off x="899592" y="404664"/>
            <a:ext cx="7558088" cy="8032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GB" altLang="en-US" sz="2800" kern="0" dirty="0">
                <a:solidFill>
                  <a:schemeClr val="bg1"/>
                </a:solidFill>
                <a:latin typeface="Arial" charset="0"/>
                <a:cs typeface="Arial" charset="0"/>
              </a:rPr>
              <a:t>LFI Completion - LFI</a:t>
            </a:r>
          </a:p>
        </p:txBody>
      </p:sp>
      <p:graphicFrame>
        <p:nvGraphicFramePr>
          <p:cNvPr id="3" name="Object 2"/>
          <p:cNvGraphicFramePr>
            <a:graphicFrameLocks noChangeAspect="1"/>
          </p:cNvGraphicFramePr>
          <p:nvPr>
            <p:extLst>
              <p:ext uri="{D42A27DB-BD31-4B8C-83A1-F6EECF244321}">
                <p14:modId xmlns:p14="http://schemas.microsoft.com/office/powerpoint/2010/main" val="660160397"/>
              </p:ext>
            </p:extLst>
          </p:nvPr>
        </p:nvGraphicFramePr>
        <p:xfrm>
          <a:off x="251520" y="6107385"/>
          <a:ext cx="950913" cy="561975"/>
        </p:xfrm>
        <a:graphic>
          <a:graphicData uri="http://schemas.openxmlformats.org/presentationml/2006/ole">
            <mc:AlternateContent xmlns:mc="http://schemas.openxmlformats.org/markup-compatibility/2006">
              <mc:Choice xmlns:v="urn:schemas-microsoft-com:vml" Requires="v">
                <p:oleObj spid="_x0000_s52228" name="Visio" r:id="rId5" imgW="1153068" imgH="686542" progId="Visio.Drawing.11">
                  <p:embed/>
                </p:oleObj>
              </mc:Choice>
              <mc:Fallback>
                <p:oleObj name="Visio" r:id="rId5" imgW="1153068" imgH="686542"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6107385"/>
                        <a:ext cx="9509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Content Placeholder 1"/>
          <p:cNvSpPr>
            <a:spLocks noGrp="1"/>
          </p:cNvSpPr>
          <p:nvPr>
            <p:ph idx="1"/>
          </p:nvPr>
        </p:nvSpPr>
        <p:spPr/>
        <p:txBody>
          <a:bodyPr/>
          <a:lstStyle/>
          <a:p>
            <a:endParaRPr lang="en-GB"/>
          </a:p>
        </p:txBody>
      </p:sp>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1" y="1484784"/>
            <a:ext cx="7558089" cy="406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775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bwMode="auto">
          <a:xfrm>
            <a:off x="899592" y="404664"/>
            <a:ext cx="7558088" cy="8032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GB" altLang="en-US" sz="2800" kern="0" dirty="0" smtClean="0">
                <a:solidFill>
                  <a:schemeClr val="bg1"/>
                </a:solidFill>
                <a:latin typeface="Arial" charset="0"/>
                <a:cs typeface="Arial" charset="0"/>
              </a:rPr>
              <a:t>LFI Completion - LFI</a:t>
            </a:r>
          </a:p>
        </p:txBody>
      </p:sp>
      <p:graphicFrame>
        <p:nvGraphicFramePr>
          <p:cNvPr id="3" name="Object 2"/>
          <p:cNvGraphicFramePr>
            <a:graphicFrameLocks noChangeAspect="1"/>
          </p:cNvGraphicFramePr>
          <p:nvPr>
            <p:extLst>
              <p:ext uri="{D42A27DB-BD31-4B8C-83A1-F6EECF244321}">
                <p14:modId xmlns:p14="http://schemas.microsoft.com/office/powerpoint/2010/main" val="2495766529"/>
              </p:ext>
            </p:extLst>
          </p:nvPr>
        </p:nvGraphicFramePr>
        <p:xfrm>
          <a:off x="251520" y="6107385"/>
          <a:ext cx="950913" cy="561975"/>
        </p:xfrm>
        <a:graphic>
          <a:graphicData uri="http://schemas.openxmlformats.org/presentationml/2006/ole">
            <mc:AlternateContent xmlns:mc="http://schemas.openxmlformats.org/markup-compatibility/2006">
              <mc:Choice xmlns:v="urn:schemas-microsoft-com:vml" Requires="v">
                <p:oleObj spid="_x0000_s54275" name="Visio" r:id="rId5" imgW="1153068" imgH="686542" progId="Visio.Drawing.11">
                  <p:embed/>
                </p:oleObj>
              </mc:Choice>
              <mc:Fallback>
                <p:oleObj name="Visio" r:id="rId5" imgW="1153068" imgH="686542"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6107385"/>
                        <a:ext cx="9509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Content Placeholder 2"/>
          <p:cNvSpPr>
            <a:spLocks noGrp="1"/>
          </p:cNvSpPr>
          <p:nvPr>
            <p:ph idx="1"/>
          </p:nvPr>
        </p:nvSpPr>
        <p:spPr>
          <a:xfrm>
            <a:off x="899591" y="1484784"/>
            <a:ext cx="7558089" cy="4508030"/>
          </a:xfrm>
        </p:spPr>
        <p:txBody>
          <a:bodyPr/>
          <a:lstStyle/>
          <a:p>
            <a:r>
              <a:rPr lang="en-GB" sz="1400" dirty="0" smtClean="0"/>
              <a:t>Fill in the “Please Enter Relevant Incident Details Below” cells for each topic and sub topic using the help text.</a:t>
            </a:r>
          </a:p>
          <a:p>
            <a:r>
              <a:rPr lang="en-GB" sz="1400" dirty="0" smtClean="0"/>
              <a:t>Thereafter click                  to create a word version of the completed LFI. If any topics have been missed, an error box will pop up and the LFI will not be created.</a:t>
            </a:r>
          </a:p>
          <a:p>
            <a:r>
              <a:rPr lang="en-GB" sz="1400" dirty="0" smtClean="0"/>
              <a:t>The word document is automatically saved as “ExportedLFI.docm” in the same folder. The completed tool is published as “Completed Incident Report.pdf”.</a:t>
            </a:r>
          </a:p>
          <a:p>
            <a:pPr marL="0" indent="0">
              <a:buNone/>
            </a:pPr>
            <a:r>
              <a:rPr lang="en-GB" sz="1400" dirty="0" smtClean="0"/>
              <a:t>Note: Please be advised that the word and pdf documents, once created, are separate entities and changes made to them are not reflected back in the main excel tool. Any changes to the analysis should be made in LFI excel tool and the LFI should be exported again to reflect these changes.</a:t>
            </a:r>
          </a:p>
          <a:p>
            <a:pPr marL="0" indent="0">
              <a:buNone/>
            </a:pPr>
            <a:r>
              <a:rPr lang="en-GB" sz="1400" dirty="0" smtClean="0"/>
              <a:t>The word document may be formatted to enhance presentation </a:t>
            </a:r>
            <a:r>
              <a:rPr lang="en-GB" sz="1400" smtClean="0"/>
              <a:t>before submission.</a:t>
            </a:r>
            <a:endParaRPr lang="en-GB" sz="1400" dirty="0"/>
          </a:p>
        </p:txBody>
      </p:sp>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9772" y="1988840"/>
            <a:ext cx="684076" cy="164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37398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bwMode="auto">
          <a:xfrm>
            <a:off x="899592" y="404664"/>
            <a:ext cx="7558088" cy="8032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GB" altLang="en-US" sz="2800" dirty="0" smtClean="0">
                <a:solidFill>
                  <a:schemeClr val="bg1"/>
                </a:solidFill>
                <a:latin typeface="Arial" panose="020B0604020202020204" pitchFamily="34" charset="0"/>
                <a:cs typeface="Arial" panose="020B0604020202020204" pitchFamily="34" charset="0"/>
              </a:rPr>
              <a:t>Introduction and setup</a:t>
            </a:r>
            <a:endParaRPr lang="en-GB" altLang="en-US" sz="2800" kern="0" dirty="0" smtClean="0">
              <a:solidFill>
                <a:schemeClr val="bg1"/>
              </a:solidFill>
              <a:latin typeface="Arial" charset="0"/>
              <a:cs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987676101"/>
              </p:ext>
            </p:extLst>
          </p:nvPr>
        </p:nvGraphicFramePr>
        <p:xfrm>
          <a:off x="251520" y="6107385"/>
          <a:ext cx="950913" cy="561975"/>
        </p:xfrm>
        <a:graphic>
          <a:graphicData uri="http://schemas.openxmlformats.org/presentationml/2006/ole">
            <mc:AlternateContent xmlns:mc="http://schemas.openxmlformats.org/markup-compatibility/2006">
              <mc:Choice xmlns:v="urn:schemas-microsoft-com:vml" Requires="v">
                <p:oleObj spid="_x0000_s37978" name="Visio" r:id="rId5" imgW="1153068" imgH="686542" progId="Visio.Drawing.11">
                  <p:embed/>
                </p:oleObj>
              </mc:Choice>
              <mc:Fallback>
                <p:oleObj name="Visio" r:id="rId5" imgW="1153068" imgH="686542"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6107385"/>
                        <a:ext cx="9509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2"/>
          <p:cNvSpPr>
            <a:spLocks noGrp="1"/>
          </p:cNvSpPr>
          <p:nvPr>
            <p:ph idx="1"/>
          </p:nvPr>
        </p:nvSpPr>
        <p:spPr>
          <a:xfrm>
            <a:off x="899591" y="1268414"/>
            <a:ext cx="7558089" cy="4724400"/>
          </a:xfrm>
        </p:spPr>
        <p:txBody>
          <a:bodyPr/>
          <a:lstStyle/>
          <a:p>
            <a:r>
              <a:rPr lang="en-GB" sz="1400" dirty="0" smtClean="0"/>
              <a:t>The following document is a step by step user manual for the tool to accompany the </a:t>
            </a:r>
            <a:r>
              <a:rPr lang="en-GB" sz="1400" dirty="0"/>
              <a:t>Marine Technological </a:t>
            </a:r>
            <a:r>
              <a:rPr lang="en-GB" sz="1400" dirty="0" smtClean="0"/>
              <a:t>Society TECHOP_GEN_03 (Conducting Effective and Comprehensive DP Incident Investigations) dated Sep 2015.</a:t>
            </a:r>
          </a:p>
          <a:p>
            <a:r>
              <a:rPr lang="en-GB" sz="1400" dirty="0" smtClean="0"/>
              <a:t>The tool contains two files which should be placed in the same folder:</a:t>
            </a:r>
          </a:p>
          <a:p>
            <a:pPr lvl="1"/>
            <a:r>
              <a:rPr lang="en-GB" sz="1400" dirty="0"/>
              <a:t>MTS LFI Tool.xlsm</a:t>
            </a:r>
          </a:p>
          <a:p>
            <a:pPr lvl="1"/>
            <a:r>
              <a:rPr lang="en-GB" sz="1400" dirty="0"/>
              <a:t>LFI.docm</a:t>
            </a:r>
          </a:p>
          <a:p>
            <a:pPr marL="198000" lvl="1" indent="0">
              <a:buNone/>
            </a:pPr>
            <a:r>
              <a:rPr lang="en-GB" sz="1400" dirty="0"/>
              <a:t>The user only needs to enter information in the “MTS LFI Tool.xlsm” document and can ignore the LFI.docm file after positioning it in the same folder</a:t>
            </a:r>
            <a:r>
              <a:rPr lang="en-GB" sz="1400" dirty="0" smtClean="0"/>
              <a:t>.</a:t>
            </a:r>
          </a:p>
          <a:p>
            <a:r>
              <a:rPr lang="en-GB" sz="1400" dirty="0" smtClean="0"/>
              <a:t>Collect </a:t>
            </a:r>
            <a:r>
              <a:rPr lang="en-GB" sz="1400" dirty="0"/>
              <a:t>all documents that have been / will be used for the incident investigation and put them all in the same folder as the LFI tool files</a:t>
            </a:r>
            <a:r>
              <a:rPr lang="en-GB" sz="1400" dirty="0" smtClean="0"/>
              <a:t>.</a:t>
            </a:r>
          </a:p>
          <a:p>
            <a:r>
              <a:rPr lang="en-GB" sz="1400" dirty="0"/>
              <a:t>Open “MTS LFI Tool.xlsm”, thereafter enable all macros and any other permissions that pop up.</a:t>
            </a:r>
          </a:p>
          <a:p>
            <a:endParaRPr lang="en-GB" dirty="0"/>
          </a:p>
          <a:p>
            <a:endParaRPr lang="en-GB" dirty="0"/>
          </a:p>
          <a:p>
            <a:endParaRPr lang="en-GB" dirty="0" smtClean="0"/>
          </a:p>
        </p:txBody>
      </p:sp>
    </p:spTree>
    <p:extLst>
      <p:ext uri="{BB962C8B-B14F-4D97-AF65-F5344CB8AC3E}">
        <p14:creationId xmlns:p14="http://schemas.microsoft.com/office/powerpoint/2010/main" val="6903708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bwMode="auto">
          <a:xfrm>
            <a:off x="899592" y="404664"/>
            <a:ext cx="7558088" cy="8032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GB" altLang="en-US" sz="2800" dirty="0" smtClean="0">
                <a:solidFill>
                  <a:schemeClr val="bg1"/>
                </a:solidFill>
                <a:latin typeface="Arial" panose="020B0604020202020204" pitchFamily="34" charset="0"/>
                <a:cs typeface="Arial" panose="020B0604020202020204" pitchFamily="34" charset="0"/>
              </a:rPr>
              <a:t>Tool screenshot</a:t>
            </a:r>
            <a:endParaRPr lang="en-GB" altLang="en-US" sz="2800" kern="0" dirty="0" smtClean="0">
              <a:solidFill>
                <a:schemeClr val="bg1"/>
              </a:solidFill>
              <a:latin typeface="Arial" charset="0"/>
              <a:cs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095307986"/>
              </p:ext>
            </p:extLst>
          </p:nvPr>
        </p:nvGraphicFramePr>
        <p:xfrm>
          <a:off x="251520" y="6107385"/>
          <a:ext cx="950913" cy="561975"/>
        </p:xfrm>
        <a:graphic>
          <a:graphicData uri="http://schemas.openxmlformats.org/presentationml/2006/ole">
            <mc:AlternateContent xmlns:mc="http://schemas.openxmlformats.org/markup-compatibility/2006">
              <mc:Choice xmlns:v="urn:schemas-microsoft-com:vml" Requires="v">
                <p:oleObj spid="_x0000_s46086" name="Visio" r:id="rId5" imgW="1153068" imgH="686542" progId="Visio.Drawing.11">
                  <p:embed/>
                </p:oleObj>
              </mc:Choice>
              <mc:Fallback>
                <p:oleObj name="Visio" r:id="rId5" imgW="1153068" imgH="686542"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6107385"/>
                        <a:ext cx="9509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878247" y="1556792"/>
            <a:ext cx="7521473" cy="404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9422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bwMode="auto">
          <a:xfrm>
            <a:off x="899592" y="404664"/>
            <a:ext cx="7558088" cy="8032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GB" altLang="en-US" sz="2800" dirty="0" smtClean="0">
                <a:solidFill>
                  <a:schemeClr val="bg1"/>
                </a:solidFill>
                <a:latin typeface="Arial" panose="020B0604020202020204" pitchFamily="34" charset="0"/>
                <a:cs typeface="Arial" panose="020B0604020202020204" pitchFamily="34" charset="0"/>
              </a:rPr>
              <a:t>Legend</a:t>
            </a:r>
            <a:endParaRPr lang="en-GB" altLang="en-US" sz="2800" kern="0" dirty="0" smtClean="0">
              <a:solidFill>
                <a:schemeClr val="bg1"/>
              </a:solidFill>
              <a:latin typeface="Arial" charset="0"/>
              <a:cs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090979628"/>
              </p:ext>
            </p:extLst>
          </p:nvPr>
        </p:nvGraphicFramePr>
        <p:xfrm>
          <a:off x="251520" y="6107385"/>
          <a:ext cx="950913" cy="561975"/>
        </p:xfrm>
        <a:graphic>
          <a:graphicData uri="http://schemas.openxmlformats.org/presentationml/2006/ole">
            <mc:AlternateContent xmlns:mc="http://schemas.openxmlformats.org/markup-compatibility/2006">
              <mc:Choice xmlns:v="urn:schemas-microsoft-com:vml" Requires="v">
                <p:oleObj spid="_x0000_s47110" name="Visio" r:id="rId5" imgW="1153068" imgH="686542" progId="Visio.Drawing.11">
                  <p:embed/>
                </p:oleObj>
              </mc:Choice>
              <mc:Fallback>
                <p:oleObj name="Visio" r:id="rId5" imgW="1153068" imgH="686542"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6107385"/>
                        <a:ext cx="9509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2"/>
          <p:cNvSpPr>
            <a:spLocks noGrp="1"/>
          </p:cNvSpPr>
          <p:nvPr>
            <p:ph idx="1"/>
          </p:nvPr>
        </p:nvSpPr>
        <p:spPr>
          <a:xfrm>
            <a:off x="900113" y="1484313"/>
            <a:ext cx="7558087" cy="4114800"/>
          </a:xfrm>
        </p:spPr>
        <p:txBody>
          <a:bodyPr/>
          <a:lstStyle/>
          <a:p>
            <a:r>
              <a:rPr lang="en-GB" sz="1400" dirty="0" smtClean="0"/>
              <a:t>The tool follows the fishbone analysis methodology as explained in the </a:t>
            </a:r>
            <a:r>
              <a:rPr lang="en-GB" sz="1400" dirty="0" err="1" smtClean="0"/>
              <a:t>Techop</a:t>
            </a:r>
            <a:r>
              <a:rPr lang="en-GB" sz="1400" dirty="0" smtClean="0"/>
              <a:t>.</a:t>
            </a:r>
          </a:p>
          <a:p>
            <a:r>
              <a:rPr lang="en-GB" sz="1400" dirty="0" smtClean="0"/>
              <a:t>The user can click on                                                              to access the </a:t>
            </a:r>
            <a:r>
              <a:rPr lang="en-GB" sz="1400" dirty="0" err="1" smtClean="0"/>
              <a:t>Techop</a:t>
            </a:r>
            <a:r>
              <a:rPr lang="en-GB" sz="1400" dirty="0" smtClean="0"/>
              <a:t> itself and should do this as a first step if it has not been done before.</a:t>
            </a:r>
          </a:p>
          <a:p>
            <a:r>
              <a:rPr lang="en-GB" sz="1400" dirty="0" smtClean="0"/>
              <a:t>The incident elements have been differentiated into Design, Operations, People and Process factors.</a:t>
            </a:r>
          </a:p>
          <a:p>
            <a:endParaRPr lang="en-GB" sz="1400" dirty="0" smtClean="0"/>
          </a:p>
          <a:p>
            <a:endParaRPr lang="en-GB" sz="1400" dirty="0"/>
          </a:p>
          <a:p>
            <a:endParaRPr lang="en-GB" sz="1400" dirty="0" smtClean="0"/>
          </a:p>
          <a:p>
            <a:r>
              <a:rPr lang="en-GB" sz="1400" dirty="0" smtClean="0"/>
              <a:t>Incident data is to be used to include all the supporting documentation collected and utilised during the incident investigation.</a:t>
            </a:r>
          </a:p>
          <a:p>
            <a:endParaRPr lang="en-GB" sz="1400" dirty="0"/>
          </a:p>
          <a:p>
            <a:endParaRPr lang="en-GB" sz="1400" dirty="0" smtClean="0"/>
          </a:p>
          <a:p>
            <a:r>
              <a:rPr lang="en-GB" sz="1400" dirty="0" smtClean="0"/>
              <a:t>The bottom of the fishbone contains the sieved causal and contributory factors that have been identified during the incident investigation process.</a:t>
            </a:r>
          </a:p>
          <a:p>
            <a:pPr marL="0" indent="0">
              <a:buNone/>
            </a:pPr>
            <a:endParaRPr lang="en-GB" dirty="0"/>
          </a:p>
        </p:txBody>
      </p:sp>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0362" y="1752966"/>
            <a:ext cx="2699750" cy="232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632" y="2708920"/>
            <a:ext cx="6188311" cy="620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7460" y="3956231"/>
            <a:ext cx="1152128" cy="529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7460" y="4958380"/>
            <a:ext cx="6092852" cy="558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88161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bwMode="auto">
          <a:xfrm>
            <a:off x="899592" y="404664"/>
            <a:ext cx="7558088" cy="8032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GB" altLang="en-US" sz="2800" dirty="0" smtClean="0">
                <a:solidFill>
                  <a:schemeClr val="bg1"/>
                </a:solidFill>
                <a:latin typeface="Arial" panose="020B0604020202020204" pitchFamily="34" charset="0"/>
                <a:cs typeface="Arial" panose="020B0604020202020204" pitchFamily="34" charset="0"/>
              </a:rPr>
              <a:t>Legend</a:t>
            </a:r>
            <a:endParaRPr lang="en-GB" altLang="en-US" sz="2800" kern="0" dirty="0" smtClean="0">
              <a:solidFill>
                <a:schemeClr val="bg1"/>
              </a:solidFill>
              <a:latin typeface="Arial" charset="0"/>
              <a:cs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877354247"/>
              </p:ext>
            </p:extLst>
          </p:nvPr>
        </p:nvGraphicFramePr>
        <p:xfrm>
          <a:off x="251520" y="6107385"/>
          <a:ext cx="950913" cy="561975"/>
        </p:xfrm>
        <a:graphic>
          <a:graphicData uri="http://schemas.openxmlformats.org/presentationml/2006/ole">
            <mc:AlternateContent xmlns:mc="http://schemas.openxmlformats.org/markup-compatibility/2006">
              <mc:Choice xmlns:v="urn:schemas-microsoft-com:vml" Requires="v">
                <p:oleObj spid="_x0000_s48133" name="Visio" r:id="rId5" imgW="1153068" imgH="686542" progId="Visio.Drawing.11">
                  <p:embed/>
                </p:oleObj>
              </mc:Choice>
              <mc:Fallback>
                <p:oleObj name="Visio" r:id="rId5" imgW="1153068" imgH="686542"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6107385"/>
                        <a:ext cx="9509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Content Placeholder 2"/>
          <p:cNvSpPr>
            <a:spLocks noGrp="1"/>
          </p:cNvSpPr>
          <p:nvPr>
            <p:ph idx="1"/>
          </p:nvPr>
        </p:nvSpPr>
        <p:spPr>
          <a:xfrm>
            <a:off x="899591" y="1268414"/>
            <a:ext cx="7558089" cy="4724400"/>
          </a:xfrm>
        </p:spPr>
        <p:txBody>
          <a:bodyPr/>
          <a:lstStyle/>
          <a:p>
            <a:r>
              <a:rPr lang="en-GB" sz="1400" dirty="0" smtClean="0"/>
              <a:t>The LFI tab is to be used after all causal and contributory factors have been sieved through.</a:t>
            </a:r>
          </a:p>
          <a:p>
            <a:endParaRPr lang="en-GB" sz="1400" dirty="0"/>
          </a:p>
          <a:p>
            <a:endParaRPr lang="en-GB" sz="1400" dirty="0" smtClean="0"/>
          </a:p>
          <a:p>
            <a:endParaRPr lang="en-GB" sz="1400" dirty="0" smtClean="0"/>
          </a:p>
          <a:p>
            <a:r>
              <a:rPr lang="en-GB" sz="1400" dirty="0" smtClean="0"/>
              <a:t>Once the LFI is complete, the fish head can be used to quickly reach the identified Long term, medium term and short term remedial actions.</a:t>
            </a:r>
          </a:p>
          <a:p>
            <a:endParaRPr lang="en-GB" sz="1400" dirty="0"/>
          </a:p>
        </p:txBody>
      </p:sp>
      <p:pic>
        <p:nvPicPr>
          <p:cNvPr id="1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1628801"/>
            <a:ext cx="1086665" cy="50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640" y="2852936"/>
            <a:ext cx="1224136" cy="1446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167390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bwMode="auto">
          <a:xfrm>
            <a:off x="899592" y="404664"/>
            <a:ext cx="7558088" cy="8032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GB" altLang="en-US" sz="2800" dirty="0" smtClean="0">
                <a:solidFill>
                  <a:schemeClr val="bg1"/>
                </a:solidFill>
                <a:latin typeface="Arial" panose="020B0604020202020204" pitchFamily="34" charset="0"/>
                <a:cs typeface="Arial" panose="020B0604020202020204" pitchFamily="34" charset="0"/>
              </a:rPr>
              <a:t>Procedure </a:t>
            </a:r>
            <a:r>
              <a:rPr lang="en-GB" altLang="en-US" sz="2800" dirty="0" smtClean="0">
                <a:solidFill>
                  <a:schemeClr val="bg1"/>
                </a:solidFill>
                <a:latin typeface="Arial" panose="020B0604020202020204" pitchFamily="34" charset="0"/>
                <a:cs typeface="Arial" panose="020B0604020202020204" pitchFamily="34" charset="0"/>
              </a:rPr>
              <a:t>– Incident Data</a:t>
            </a:r>
            <a:endParaRPr lang="en-GB" altLang="en-US" sz="2800" kern="0" dirty="0" smtClean="0">
              <a:solidFill>
                <a:schemeClr val="bg1"/>
              </a:solidFill>
              <a:latin typeface="Arial" charset="0"/>
              <a:cs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126737911"/>
              </p:ext>
            </p:extLst>
          </p:nvPr>
        </p:nvGraphicFramePr>
        <p:xfrm>
          <a:off x="251520" y="6107385"/>
          <a:ext cx="950913" cy="561975"/>
        </p:xfrm>
        <a:graphic>
          <a:graphicData uri="http://schemas.openxmlformats.org/presentationml/2006/ole">
            <mc:AlternateContent xmlns:mc="http://schemas.openxmlformats.org/markup-compatibility/2006">
              <mc:Choice xmlns:v="urn:schemas-microsoft-com:vml" Requires="v">
                <p:oleObj spid="_x0000_s49156" name="Visio" r:id="rId5" imgW="1153068" imgH="686542" progId="Visio.Drawing.11">
                  <p:embed/>
                </p:oleObj>
              </mc:Choice>
              <mc:Fallback>
                <p:oleObj name="Visio" r:id="rId5" imgW="1153068" imgH="686542"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6107385"/>
                        <a:ext cx="9509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2"/>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899591" y="1526767"/>
            <a:ext cx="7558089" cy="406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34908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bwMode="auto">
          <a:xfrm>
            <a:off x="899592" y="404664"/>
            <a:ext cx="7558088" cy="8032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GB" altLang="en-US" sz="2800" dirty="0" smtClean="0">
                <a:solidFill>
                  <a:schemeClr val="bg1"/>
                </a:solidFill>
                <a:latin typeface="Arial" panose="020B0604020202020204" pitchFamily="34" charset="0"/>
                <a:cs typeface="Arial" panose="020B0604020202020204" pitchFamily="34" charset="0"/>
              </a:rPr>
              <a:t>Procedure </a:t>
            </a:r>
            <a:r>
              <a:rPr lang="en-GB" altLang="en-US" sz="2800" dirty="0" smtClean="0">
                <a:solidFill>
                  <a:schemeClr val="bg1"/>
                </a:solidFill>
                <a:latin typeface="Arial" panose="020B0604020202020204" pitchFamily="34" charset="0"/>
                <a:cs typeface="Arial" panose="020B0604020202020204" pitchFamily="34" charset="0"/>
              </a:rPr>
              <a:t>– Incident Data</a:t>
            </a:r>
            <a:endParaRPr lang="en-GB" altLang="en-US" sz="2800" kern="0" dirty="0" smtClean="0">
              <a:solidFill>
                <a:schemeClr val="bg1"/>
              </a:solidFill>
              <a:latin typeface="Arial" charset="0"/>
              <a:cs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008825106"/>
              </p:ext>
            </p:extLst>
          </p:nvPr>
        </p:nvGraphicFramePr>
        <p:xfrm>
          <a:off x="251520" y="6107385"/>
          <a:ext cx="950913" cy="561975"/>
        </p:xfrm>
        <a:graphic>
          <a:graphicData uri="http://schemas.openxmlformats.org/presentationml/2006/ole">
            <mc:AlternateContent xmlns:mc="http://schemas.openxmlformats.org/markup-compatibility/2006">
              <mc:Choice xmlns:v="urn:schemas-microsoft-com:vml" Requires="v">
                <p:oleObj spid="_x0000_s50180" name="Visio" r:id="rId5" imgW="1153068" imgH="686542" progId="Visio.Drawing.11">
                  <p:embed/>
                </p:oleObj>
              </mc:Choice>
              <mc:Fallback>
                <p:oleObj name="Visio" r:id="rId5" imgW="1153068" imgH="686542"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6107385"/>
                        <a:ext cx="9509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2"/>
          <p:cNvSpPr txBox="1">
            <a:spLocks/>
          </p:cNvSpPr>
          <p:nvPr/>
        </p:nvSpPr>
        <p:spPr bwMode="auto">
          <a:xfrm>
            <a:off x="899591" y="1340768"/>
            <a:ext cx="7558089" cy="465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GB" sz="1400" kern="0" dirty="0" smtClean="0"/>
              <a:t>The previous slide shows the LFI tab.</a:t>
            </a:r>
          </a:p>
          <a:p>
            <a:r>
              <a:rPr lang="en-GB" sz="1400" kern="0" dirty="0" smtClean="0"/>
              <a:t>A comprehensive list is provided to identify the type of documents that may be required to assist in the incident investigation.</a:t>
            </a:r>
          </a:p>
          <a:p>
            <a:r>
              <a:rPr lang="en-GB" sz="1400" kern="0" dirty="0" smtClean="0"/>
              <a:t>Click on the “Link to attachment” cell in the row of the relevant document and find the file in the LFI folder. Thereafter click okay and fill in the description cell.</a:t>
            </a:r>
          </a:p>
          <a:p>
            <a:r>
              <a:rPr lang="en-GB" sz="1400" kern="0" dirty="0" smtClean="0"/>
              <a:t>Do this for all supporting documentation.</a:t>
            </a:r>
          </a:p>
          <a:p>
            <a:r>
              <a:rPr lang="en-GB" sz="1400" kern="0" dirty="0" smtClean="0"/>
              <a:t>Once complete, go back to fishbone              .</a:t>
            </a:r>
          </a:p>
          <a:p>
            <a:r>
              <a:rPr lang="en-GB" sz="1400" kern="0" dirty="0" smtClean="0"/>
              <a:t>It is always possible to access this tab from the main fishbone.</a:t>
            </a:r>
            <a:endParaRPr lang="en-GB" sz="1400" kern="0" dirty="0"/>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8" y="2852936"/>
            <a:ext cx="576064" cy="182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0578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bwMode="auto">
          <a:xfrm>
            <a:off x="899592" y="404664"/>
            <a:ext cx="7558088" cy="8032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GB" altLang="en-US" sz="2800" dirty="0">
                <a:solidFill>
                  <a:schemeClr val="bg1"/>
                </a:solidFill>
                <a:latin typeface="Arial" panose="020B0604020202020204" pitchFamily="34" charset="0"/>
                <a:cs typeface="Arial" panose="020B0604020202020204" pitchFamily="34" charset="0"/>
              </a:rPr>
              <a:t>Procedure – Data analysis (Example Design)</a:t>
            </a:r>
            <a:endParaRPr lang="en-GB" altLang="en-US" sz="2800" kern="0" dirty="0">
              <a:solidFill>
                <a:schemeClr val="bg1"/>
              </a:solidFill>
              <a:latin typeface="Arial" charset="0"/>
              <a:cs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823495987"/>
              </p:ext>
            </p:extLst>
          </p:nvPr>
        </p:nvGraphicFramePr>
        <p:xfrm>
          <a:off x="251520" y="6107385"/>
          <a:ext cx="950913" cy="561975"/>
        </p:xfrm>
        <a:graphic>
          <a:graphicData uri="http://schemas.openxmlformats.org/presentationml/2006/ole">
            <mc:AlternateContent xmlns:mc="http://schemas.openxmlformats.org/markup-compatibility/2006">
              <mc:Choice xmlns:v="urn:schemas-microsoft-com:vml" Requires="v">
                <p:oleObj spid="_x0000_s51204" name="Visio" r:id="rId5" imgW="1153068" imgH="686542" progId="Visio.Drawing.11">
                  <p:embed/>
                </p:oleObj>
              </mc:Choice>
              <mc:Fallback>
                <p:oleObj name="Visio" r:id="rId5" imgW="1153068" imgH="686542"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6107385"/>
                        <a:ext cx="9509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Content Placeholder 1"/>
          <p:cNvSpPr>
            <a:spLocks noGrp="1"/>
          </p:cNvSpPr>
          <p:nvPr>
            <p:ph idx="1"/>
          </p:nvPr>
        </p:nvSpPr>
        <p:spPr/>
        <p:txBody>
          <a:bodyPr/>
          <a:lstStyle/>
          <a:p>
            <a:endParaRPr lang="en-GB"/>
          </a:p>
        </p:txBody>
      </p:sp>
      <p:pic>
        <p:nvPicPr>
          <p:cNvPr id="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1" y="1484784"/>
            <a:ext cx="7558089" cy="406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137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bwMode="auto">
          <a:xfrm>
            <a:off x="899592" y="404664"/>
            <a:ext cx="7558088" cy="8032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GB" altLang="en-US" sz="2800" dirty="0" smtClean="0">
                <a:solidFill>
                  <a:schemeClr val="bg1"/>
                </a:solidFill>
                <a:latin typeface="Arial" panose="020B0604020202020204" pitchFamily="34" charset="0"/>
                <a:cs typeface="Arial" panose="020B0604020202020204" pitchFamily="34" charset="0"/>
              </a:rPr>
              <a:t>Procedure – Data analysis (Example Design)</a:t>
            </a:r>
            <a:endParaRPr lang="en-GB" altLang="en-US" sz="2800" kern="0" dirty="0" smtClean="0">
              <a:solidFill>
                <a:schemeClr val="bg1"/>
              </a:solidFill>
              <a:latin typeface="Arial" charset="0"/>
              <a:cs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567231783"/>
              </p:ext>
            </p:extLst>
          </p:nvPr>
        </p:nvGraphicFramePr>
        <p:xfrm>
          <a:off x="251520" y="6107385"/>
          <a:ext cx="950913" cy="561975"/>
        </p:xfrm>
        <a:graphic>
          <a:graphicData uri="http://schemas.openxmlformats.org/presentationml/2006/ole">
            <mc:AlternateContent xmlns:mc="http://schemas.openxmlformats.org/markup-compatibility/2006">
              <mc:Choice xmlns:v="urn:schemas-microsoft-com:vml" Requires="v">
                <p:oleObj spid="_x0000_s53252" name="Visio" r:id="rId5" imgW="1153068" imgH="686542" progId="Visio.Drawing.11">
                  <p:embed/>
                </p:oleObj>
              </mc:Choice>
              <mc:Fallback>
                <p:oleObj name="Visio" r:id="rId5" imgW="1153068" imgH="686542"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6107385"/>
                        <a:ext cx="9509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ontent Placeholder 2"/>
          <p:cNvSpPr>
            <a:spLocks noGrp="1"/>
          </p:cNvSpPr>
          <p:nvPr>
            <p:ph idx="1"/>
          </p:nvPr>
        </p:nvSpPr>
        <p:spPr>
          <a:xfrm>
            <a:off x="899591" y="1556792"/>
            <a:ext cx="7558089" cy="4436022"/>
          </a:xfrm>
        </p:spPr>
        <p:txBody>
          <a:bodyPr/>
          <a:lstStyle/>
          <a:p>
            <a:r>
              <a:rPr lang="en-GB" sz="1400" dirty="0" smtClean="0"/>
              <a:t>Check the sub element, definition and example to analyse whether it was a causal or contributory factor.</a:t>
            </a:r>
          </a:p>
          <a:p>
            <a:r>
              <a:rPr lang="en-GB" sz="1400" dirty="0" smtClean="0"/>
              <a:t>Check yes / no depending on the analysis. If yes, give a description of why and how it was a causal or contributory factor to the failure. If no, provide a short description of why it was ruled out.</a:t>
            </a:r>
          </a:p>
          <a:p>
            <a:r>
              <a:rPr lang="en-GB" sz="1400" dirty="0" smtClean="0"/>
              <a:t>Click                and select the names of evidentiary documentation using ctrl to select multiple cells and press OK. (Leaving it blank or cancelling will lead to an error, end it and continue as normal) </a:t>
            </a:r>
          </a:p>
          <a:p>
            <a:r>
              <a:rPr lang="en-GB" sz="1400" dirty="0" smtClean="0"/>
              <a:t>Click                to check how much of the analysis is to be completed. If the check says that the analysis is complete, click                                  to sieve the causal and contributory factors to the bottom of the fish bone.</a:t>
            </a:r>
          </a:p>
          <a:p>
            <a:r>
              <a:rPr lang="en-GB" sz="1400" dirty="0"/>
              <a:t>Once complete, go back to fishbone </a:t>
            </a:r>
            <a:r>
              <a:rPr lang="en-GB" sz="1400" dirty="0" smtClean="0"/>
              <a:t>             .</a:t>
            </a:r>
          </a:p>
          <a:p>
            <a:r>
              <a:rPr lang="en-GB" sz="1400" dirty="0" smtClean="0"/>
              <a:t>Perform the above steps for all the data analysis elements. (Operations, People and Process)</a:t>
            </a:r>
            <a:endParaRPr lang="en-GB" sz="1400" dirty="0"/>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689" y="2753611"/>
            <a:ext cx="603831" cy="204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63689" y="3442002"/>
            <a:ext cx="562611" cy="177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48163" y="3656586"/>
            <a:ext cx="1367651" cy="157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6173" y="4129408"/>
            <a:ext cx="517603" cy="16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93666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
</p:tagLst>
</file>

<file path=ppt/tags/tag2.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
</p:tagLst>
</file>

<file path=ppt/tags/tag3.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
</p:tagLst>
</file>

<file path=ppt/tags/tag4.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
</p:tagLst>
</file>

<file path=ppt/tags/tag5.xml><?xml version="1.0" encoding="utf-8"?>
<p:tagLst xmlns:a="http://schemas.openxmlformats.org/drawingml/2006/main" xmlns:r="http://schemas.openxmlformats.org/officeDocument/2006/relationships" xmlns:p="http://schemas.openxmlformats.org/presentationml/2006/main">
  <p:tag name="CONTENT" val="&lt;content&gt;&#10;  &lt;element&gt;&#10;    &lt;value&gt;DNV GL © %Date:yyyy%&lt;/value&gt;&#10;  &lt;/element&gt;&#10;&lt;/content&gt;"/>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DNV powerpoint">
      <a:dk1>
        <a:srgbClr val="333333"/>
      </a:dk1>
      <a:lt1>
        <a:srgbClr val="FFFFFF"/>
      </a:lt1>
      <a:dk2>
        <a:srgbClr val="0F204B"/>
      </a:dk2>
      <a:lt2>
        <a:srgbClr val="C8C8C8"/>
      </a:lt2>
      <a:accent1>
        <a:srgbClr val="99D6F0"/>
      </a:accent1>
      <a:accent2>
        <a:srgbClr val="3F9C35"/>
      </a:accent2>
      <a:accent3>
        <a:srgbClr val="003591"/>
      </a:accent3>
      <a:accent4>
        <a:srgbClr val="009FDA"/>
      </a:accent4>
      <a:accent5>
        <a:srgbClr val="66C5E9"/>
      </a:accent5>
      <a:accent6>
        <a:srgbClr val="FECB00"/>
      </a:accent6>
      <a:hlink>
        <a:srgbClr val="003591"/>
      </a:hlink>
      <a:folHlink>
        <a:srgbClr val="6E509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solidFill>
            <a:schemeClr val="accent4"/>
          </a:solidFill>
        </a:ln>
      </a:spPr>
      <a:bodyPr rtlCol="0" anchor="ctr"/>
      <a:lstStyle>
        <a:defPPr algn="ctr">
          <a:lnSpc>
            <a:spcPct val="113000"/>
          </a:lnSpc>
          <a:spcBef>
            <a:spcPts val="6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3000"/>
          </a:lnSpc>
          <a:spcBef>
            <a:spcPts val="600"/>
          </a:spcBef>
          <a:defRPr sz="1600" dirty="0" err="1" smtClean="0">
            <a:solidFill>
              <a:srgbClr val="333333"/>
            </a:solidFill>
          </a:defRPr>
        </a:defPPr>
      </a:lstStyle>
    </a:txDef>
  </a:objectDefaults>
  <a:extraClrSchemeLst/>
  <a:custClrLst>
    <a:custClr name="Sky blue">
      <a:srgbClr val="99D6F0"/>
    </a:custClr>
    <a:custClr name="Land green">
      <a:srgbClr val="3F9C35"/>
    </a:custClr>
    <a:custClr name="Sea Blue">
      <a:srgbClr val="003591"/>
    </a:custClr>
    <a:custClr name="Dark blue">
      <a:srgbClr val="0F204B"/>
    </a:custClr>
    <a:custClr name="White">
      <a:srgbClr val="FFFFFF"/>
    </a:custClr>
    <a:custClr name="Cyan">
      <a:srgbClr val="009FDA"/>
    </a:custClr>
    <a:custClr name="80 % Cyan">
      <a:srgbClr val="33B2E1"/>
    </a:custClr>
    <a:custClr name="60 % Cyan">
      <a:srgbClr val="66C5E9"/>
    </a:custClr>
    <a:custClr name="40 % Cyan">
      <a:srgbClr val="99D6F0"/>
    </a:custClr>
    <a:custClr name="20 % Cyan">
      <a:srgbClr val="CCECF8"/>
    </a:custClr>
    <a:custClr name="10 % Cyan">
      <a:srgbClr val="E5F5FB"/>
    </a:custClr>
    <a:custClr name="Black">
      <a:srgbClr val="000000"/>
    </a:custClr>
    <a:custClr name="80 % Black (Text)">
      <a:srgbClr val="333333"/>
    </a:custClr>
    <a:custClr name="60 % Black">
      <a:srgbClr val="666666"/>
    </a:custClr>
    <a:custClr name="40 % Black">
      <a:srgbClr val="999999"/>
    </a:custClr>
    <a:custClr name="20 % Black">
      <a:srgbClr val="CCCCCC"/>
    </a:custClr>
    <a:custClr name="10 % Black">
      <a:srgbClr val="E5E5E5"/>
    </a:custClr>
    <a:custClr name="Yellow">
      <a:srgbClr val="FECB00"/>
    </a:custClr>
    <a:custClr name="Orange">
      <a:srgbClr val="E98300"/>
    </a:custClr>
    <a:custClr name="Purple">
      <a:srgbClr val="6E5091"/>
    </a:custClr>
    <a:custClr name="Red">
      <a:srgbClr val="C4262E"/>
    </a:custClr>
    <a:custClr name="Warm grey">
      <a:srgbClr val="988F86"/>
    </a:custClr>
  </a:custClrLst>
  <a:extLst>
    <a:ext uri="{05A4C25C-085E-4340-85A3-A5531E510DB2}">
      <thm15:themeFamily xmlns="" xmlns:thm15="http://schemas.microsoft.com/office/thememl/2012/main" name="Blank.potx" id="{9E70B88D-3D22-4FA9-92B5-9A9B13E38217}" vid="{309FADF9-4198-4A8D-89B3-026D6A16F0E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14145</TotalTime>
  <Words>734</Words>
  <Application>Microsoft Office PowerPoint</Application>
  <PresentationFormat>On-screen Show (4:3)</PresentationFormat>
  <Paragraphs>70</Paragraphs>
  <Slides>11</Slides>
  <Notes>11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11</vt:i4>
      </vt:variant>
    </vt:vector>
  </HeadingPairs>
  <TitlesOfParts>
    <vt:vector size="15" baseType="lpstr">
      <vt:lpstr>Blank Presentation</vt:lpstr>
      <vt:lpstr>Blank</vt:lpstr>
      <vt:lpstr>Picture</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Global Maritime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Brian Haycock</dc:creator>
  <cp:lastModifiedBy>Bhattacharya, Bolshoy</cp:lastModifiedBy>
  <cp:revision>700</cp:revision>
  <cp:lastPrinted>2014-10-11T15:10:32Z</cp:lastPrinted>
  <dcterms:created xsi:type="dcterms:W3CDTF">2008-08-06T06:46:13Z</dcterms:created>
  <dcterms:modified xsi:type="dcterms:W3CDTF">2016-07-26T16:55:47Z</dcterms:modified>
</cp:coreProperties>
</file>